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5.xml" ContentType="application/vnd.openxmlformats-officedocument.themeOverride+xml"/>
  <Override PartName="/ppt/notesSlides/notesSlide38.xml" ContentType="application/vnd.openxmlformats-officedocument.presentationml.notesSlide+xml"/>
  <Override PartName="/ppt/theme/themeOverride36.xml" ContentType="application/vnd.openxmlformats-officedocument.themeOverride+xml"/>
  <Override PartName="/ppt/notesSlides/notesSlide39.xml" ContentType="application/vnd.openxmlformats-officedocument.presentationml.notesSlide+xml"/>
  <Override PartName="/ppt/theme/themeOverride37.xml" ContentType="application/vnd.openxmlformats-officedocument.themeOverride+xml"/>
  <Override PartName="/ppt/notesSlides/notesSlide40.xml" ContentType="application/vnd.openxmlformats-officedocument.presentationml.notesSlide+xml"/>
  <Override PartName="/ppt/theme/themeOverride38.xml" ContentType="application/vnd.openxmlformats-officedocument.themeOverride+xml"/>
  <Override PartName="/ppt/notesSlides/notesSlide41.xml" ContentType="application/vnd.openxmlformats-officedocument.presentationml.notesSlide+xml"/>
  <Override PartName="/ppt/theme/themeOverride39.xml" ContentType="application/vnd.openxmlformats-officedocument.themeOverride+xml"/>
  <Override PartName="/ppt/notesSlides/notesSlide42.xml" ContentType="application/vnd.openxmlformats-officedocument.presentationml.notesSlide+xml"/>
  <Override PartName="/ppt/theme/themeOverride40.xml" ContentType="application/vnd.openxmlformats-officedocument.themeOverride+xml"/>
  <Override PartName="/ppt/notesSlides/notesSlide43.xml" ContentType="application/vnd.openxmlformats-officedocument.presentationml.notesSlide+xml"/>
  <Override PartName="/ppt/theme/themeOverride41.xml" ContentType="application/vnd.openxmlformats-officedocument.themeOverride+xml"/>
  <Override PartName="/ppt/notesSlides/notesSlide44.xml" ContentType="application/vnd.openxmlformats-officedocument.presentationml.notesSlide+xml"/>
  <Override PartName="/ppt/theme/themeOverride42.xml" ContentType="application/vnd.openxmlformats-officedocument.themeOverride+xml"/>
  <Override PartName="/ppt/notesSlides/notesSlide45.xml" ContentType="application/vnd.openxmlformats-officedocument.presentationml.notesSlide+xml"/>
  <Override PartName="/ppt/theme/themeOverride43.xml" ContentType="application/vnd.openxmlformats-officedocument.themeOverride+xml"/>
  <Override PartName="/ppt/notesSlides/notesSlide46.xml" ContentType="application/vnd.openxmlformats-officedocument.presentationml.notesSlide+xml"/>
  <Override PartName="/ppt/theme/themeOverride44.xml" ContentType="application/vnd.openxmlformats-officedocument.themeOverride+xml"/>
  <Override PartName="/ppt/notesSlides/notesSlide47.xml" ContentType="application/vnd.openxmlformats-officedocument.presentationml.notesSlide+xml"/>
  <Override PartName="/ppt/theme/themeOverride45.xml" ContentType="application/vnd.openxmlformats-officedocument.themeOverride+xml"/>
  <Override PartName="/ppt/notesSlides/notesSlide48.xml" ContentType="application/vnd.openxmlformats-officedocument.presentationml.notesSlide+xml"/>
  <Override PartName="/ppt/theme/themeOverride46.xml" ContentType="application/vnd.openxmlformats-officedocument.themeOverride+xml"/>
  <Override PartName="/ppt/notesSlides/notesSlide49.xml" ContentType="application/vnd.openxmlformats-officedocument.presentationml.notesSlide+xml"/>
  <Override PartName="/ppt/theme/themeOverride47.xml" ContentType="application/vnd.openxmlformats-officedocument.themeOverride+xml"/>
  <Override PartName="/ppt/notesSlides/notesSlide50.xml" ContentType="application/vnd.openxmlformats-officedocument.presentationml.notesSlide+xml"/>
  <Override PartName="/ppt/theme/themeOverride48.xml" ContentType="application/vnd.openxmlformats-officedocument.themeOverride+xml"/>
  <Override PartName="/ppt/notesSlides/notesSlide51.xml" ContentType="application/vnd.openxmlformats-officedocument.presentationml.notesSlide+xml"/>
  <Override PartName="/ppt/theme/themeOverride49.xml" ContentType="application/vnd.openxmlformats-officedocument.themeOverride+xml"/>
  <Override PartName="/ppt/notesSlides/notesSlide52.xml" ContentType="application/vnd.openxmlformats-officedocument.presentationml.notesSlide+xml"/>
  <Override PartName="/ppt/theme/themeOverride50.xml" ContentType="application/vnd.openxmlformats-officedocument.themeOverride+xml"/>
  <Override PartName="/ppt/notesSlides/notesSlide53.xml" ContentType="application/vnd.openxmlformats-officedocument.presentationml.notesSlide+xml"/>
  <Override PartName="/ppt/theme/themeOverride51.xml" ContentType="application/vnd.openxmlformats-officedocument.themeOverride+xml"/>
  <Override PartName="/ppt/notesSlides/notesSlide54.xml" ContentType="application/vnd.openxmlformats-officedocument.presentationml.notesSlide+xml"/>
  <Override PartName="/ppt/theme/themeOverride52.xml" ContentType="application/vnd.openxmlformats-officedocument.themeOverride+xml"/>
  <Override PartName="/ppt/notesSlides/notesSlide55.xml" ContentType="application/vnd.openxmlformats-officedocument.presentationml.notesSlide+xml"/>
  <Override PartName="/ppt/theme/themeOverride53.xml" ContentType="application/vnd.openxmlformats-officedocument.themeOverride+xml"/>
  <Override PartName="/ppt/notesSlides/notesSlide56.xml" ContentType="application/vnd.openxmlformats-officedocument.presentationml.notesSlide+xml"/>
  <Override PartName="/ppt/theme/themeOverride54.xml" ContentType="application/vnd.openxmlformats-officedocument.themeOverride+xml"/>
  <Override PartName="/ppt/notesSlides/notesSlide57.xml" ContentType="application/vnd.openxmlformats-officedocument.presentationml.notesSlide+xml"/>
  <Override PartName="/ppt/theme/themeOverride55.xml" ContentType="application/vnd.openxmlformats-officedocument.themeOverride+xml"/>
  <Override PartName="/ppt/notesSlides/notesSlide58.xml" ContentType="application/vnd.openxmlformats-officedocument.presentationml.notesSlide+xml"/>
  <Override PartName="/ppt/theme/themeOverride56.xml" ContentType="application/vnd.openxmlformats-officedocument.themeOverride+xml"/>
  <Override PartName="/ppt/notesSlides/notesSlide59.xml" ContentType="application/vnd.openxmlformats-officedocument.presentationml.notesSlide+xml"/>
  <Override PartName="/ppt/theme/themeOverride57.xml" ContentType="application/vnd.openxmlformats-officedocument.themeOverride+xml"/>
  <Override PartName="/ppt/notesSlides/notesSlide60.xml" ContentType="application/vnd.openxmlformats-officedocument.presentationml.notesSlide+xml"/>
  <Override PartName="/ppt/theme/themeOverride58.xml" ContentType="application/vnd.openxmlformats-officedocument.themeOverride+xml"/>
  <Override PartName="/ppt/notesSlides/notesSlide61.xml" ContentType="application/vnd.openxmlformats-officedocument.presentationml.notesSlide+xml"/>
  <Override PartName="/ppt/theme/themeOverride59.xml" ContentType="application/vnd.openxmlformats-officedocument.themeOverride+xml"/>
  <Override PartName="/ppt/notesSlides/notesSlide62.xml" ContentType="application/vnd.openxmlformats-officedocument.presentationml.notesSlide+xml"/>
  <Override PartName="/ppt/theme/themeOverride60.xml" ContentType="application/vnd.openxmlformats-officedocument.themeOverride+xml"/>
  <Override PartName="/ppt/notesSlides/notesSlide63.xml" ContentType="application/vnd.openxmlformats-officedocument.presentationml.notesSlide+xml"/>
  <Override PartName="/ppt/theme/themeOverride61.xml" ContentType="application/vnd.openxmlformats-officedocument.themeOverride+xml"/>
  <Override PartName="/ppt/notesSlides/notesSlide64.xml" ContentType="application/vnd.openxmlformats-officedocument.presentationml.notesSlide+xml"/>
  <Override PartName="/ppt/theme/themeOverride62.xml" ContentType="application/vnd.openxmlformats-officedocument.themeOverride+xml"/>
  <Override PartName="/ppt/notesSlides/notesSlide65.xml" ContentType="application/vnd.openxmlformats-officedocument.presentationml.notesSlide+xml"/>
  <Override PartName="/ppt/theme/themeOverride63.xml" ContentType="application/vnd.openxmlformats-officedocument.themeOverride+xml"/>
  <Override PartName="/ppt/notesSlides/notesSlide66.xml" ContentType="application/vnd.openxmlformats-officedocument.presentationml.notesSlide+xml"/>
  <Override PartName="/ppt/theme/themeOverride64.xml" ContentType="application/vnd.openxmlformats-officedocument.themeOverr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75"/>
  </p:notesMasterIdLst>
  <p:handoutMasterIdLst>
    <p:handoutMasterId r:id="rId76"/>
  </p:handoutMasterIdLst>
  <p:sldIdLst>
    <p:sldId id="362" r:id="rId5"/>
    <p:sldId id="363" r:id="rId6"/>
    <p:sldId id="364" r:id="rId7"/>
    <p:sldId id="260" r:id="rId8"/>
    <p:sldId id="261" r:id="rId9"/>
    <p:sldId id="262" r:id="rId10"/>
    <p:sldId id="263" r:id="rId11"/>
    <p:sldId id="264" r:id="rId12"/>
    <p:sldId id="265" r:id="rId13"/>
    <p:sldId id="266" r:id="rId14"/>
    <p:sldId id="267" r:id="rId15"/>
    <p:sldId id="268" r:id="rId16"/>
    <p:sldId id="269" r:id="rId17"/>
    <p:sldId id="270" r:id="rId18"/>
    <p:sldId id="365" r:id="rId19"/>
    <p:sldId id="273" r:id="rId20"/>
    <p:sldId id="274" r:id="rId21"/>
    <p:sldId id="275" r:id="rId22"/>
    <p:sldId id="276" r:id="rId23"/>
    <p:sldId id="277" r:id="rId24"/>
    <p:sldId id="278"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359" r:id="rId40"/>
    <p:sldId id="360" r:id="rId41"/>
    <p:sldId id="295" r:id="rId42"/>
    <p:sldId id="366"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9" r:id="rId63"/>
    <p:sldId id="320" r:id="rId64"/>
    <p:sldId id="321" r:id="rId65"/>
    <p:sldId id="322" r:id="rId66"/>
    <p:sldId id="323" r:id="rId67"/>
    <p:sldId id="324" r:id="rId68"/>
    <p:sldId id="325" r:id="rId69"/>
    <p:sldId id="326" r:id="rId70"/>
    <p:sldId id="327" r:id="rId71"/>
    <p:sldId id="328" r:id="rId72"/>
    <p:sldId id="329" r:id="rId73"/>
    <p:sldId id="367" r:id="rId74"/>
  </p:sldIdLst>
  <p:sldSz cx="9144000" cy="5143500" type="screen16x9"/>
  <p:notesSz cx="6858000" cy="9144000"/>
  <p:embeddedFontLst>
    <p:embeddedFont>
      <p:font typeface="Amatic SC" panose="00000500000000000000" pitchFamily="2" charset="-79"/>
      <p:regular r:id="rId77"/>
      <p:bold r:id="rId78"/>
    </p:embeddedFont>
    <p:embeddedFont>
      <p:font typeface="Lato" panose="020F0502020204030203" pitchFamily="34" charset="0"/>
      <p:regular r:id="rId79"/>
      <p:bold r:id="rId80"/>
      <p:italic r:id="rId81"/>
      <p:boldItalic r:id="rId82"/>
    </p:embeddedFont>
    <p:embeddedFont>
      <p:font typeface="Montserrat" panose="00000500000000000000" pitchFamily="2" charset="-18"/>
      <p:regular r:id="rId83"/>
      <p:bold r:id="rId84"/>
      <p:italic r:id="rId85"/>
      <p:boldItalic r:id="rId86"/>
    </p:embeddedFont>
    <p:embeddedFont>
      <p:font typeface="Nunito Sans" pitchFamily="2" charset="-18"/>
      <p:regular r:id="rId87"/>
      <p:bold r:id="rId88"/>
      <p:italic r:id="rId89"/>
      <p:boldItalic r:id="rId90"/>
    </p:embeddedFont>
    <p:embeddedFont>
      <p:font typeface="Poppins" panose="00000500000000000000" pitchFamily="2" charset="-18"/>
      <p:regular r:id="rId91"/>
      <p:bold r:id="rId92"/>
      <p:italic r:id="rId93"/>
      <p:boldItalic r:id="rId94"/>
    </p:embeddedFont>
    <p:embeddedFont>
      <p:font typeface="Proxima Nova" panose="020B0604020202020204" charset="0"/>
      <p:regular r:id="rId95"/>
      <p:bold r:id="rId96"/>
      <p:italic r:id="rId97"/>
      <p:boldItalic r:id="rId98"/>
    </p:embeddedFont>
    <p:embeddedFont>
      <p:font typeface="Roboto" panose="02000000000000000000" pitchFamily="2" charset="0"/>
      <p:regular r:id="rId99"/>
      <p:bold r:id="rId100"/>
      <p:italic r:id="rId101"/>
      <p:boldItalic r:id="rId102"/>
    </p:embeddedFont>
    <p:embeddedFont>
      <p:font typeface="Roboto Mono" panose="00000009000000000000" pitchFamily="49" charset="0"/>
      <p:regular r:id="rId103"/>
      <p:bold r:id="rId104"/>
      <p:italic r:id="rId105"/>
      <p:boldItalic r:id="rId106"/>
    </p:embeddedFont>
    <p:embeddedFont>
      <p:font typeface="Roboto Mono Light" panose="00000009000000000000" pitchFamily="49" charset="0"/>
      <p:regular r:id="rId107"/>
      <p:italic r:id="rId108"/>
    </p:embeddedFont>
    <p:embeddedFont>
      <p:font typeface="Tahoma" panose="020B0604030504040204" pitchFamily="34" charset="0"/>
      <p:regular r:id="rId109"/>
      <p:bold r:id="rId110"/>
    </p:embeddedFont>
    <p:embeddedFont>
      <p:font typeface="Verdana" panose="020B0604030504040204" pitchFamily="34" charset="0"/>
      <p:regular r:id="rId111"/>
      <p:bold r:id="rId112"/>
      <p:italic r:id="rId113"/>
      <p:boldItalic r:id="rId1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6BC974-1EF2-4118-8FBE-3BABE723808A}" v="15" dt="2024-02-26T12:28:07.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64777" autoAdjust="0"/>
  </p:normalViewPr>
  <p:slideViewPr>
    <p:cSldViewPr snapToGrid="0">
      <p:cViewPr varScale="1">
        <p:scale>
          <a:sx n="94" d="100"/>
          <a:sy n="94" d="100"/>
        </p:scale>
        <p:origin x="1308" y="90"/>
      </p:cViewPr>
      <p:guideLst>
        <p:guide orient="horz" pos="3240"/>
        <p:guide pos="2880"/>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font" Target="fonts/font36.fntdata"/><Relationship Id="rId16" Type="http://schemas.openxmlformats.org/officeDocument/2006/relationships/slide" Target="slides/slide12.xml"/><Relationship Id="rId107" Type="http://schemas.openxmlformats.org/officeDocument/2006/relationships/font" Target="fonts/font31.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1.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37.fntdata"/><Relationship Id="rId118" Type="http://schemas.openxmlformats.org/officeDocument/2006/relationships/tableStyles" Target="tableStyles.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7.fntdata"/><Relationship Id="rId108" Type="http://schemas.openxmlformats.org/officeDocument/2006/relationships/font" Target="fonts/font32.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notesMaster" Target="notesMasters/notesMaster1.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38.fntdata"/><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3.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97" Type="http://schemas.openxmlformats.org/officeDocument/2006/relationships/font" Target="fonts/font21.fntdata"/><Relationship Id="rId104" Type="http://schemas.openxmlformats.org/officeDocument/2006/relationships/font" Target="fonts/font28.fntdata"/><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Norbert" userId="343df27d-cf76-4b1b-b828-1d7a6dc9b04f" providerId="ADAL" clId="{E16BC974-1EF2-4118-8FBE-3BABE723808A}"/>
    <pc:docChg chg="undo custSel addSld delSld modSld modMainMaster">
      <pc:chgData name="Oláh Norbert" userId="343df27d-cf76-4b1b-b828-1d7a6dc9b04f" providerId="ADAL" clId="{E16BC974-1EF2-4118-8FBE-3BABE723808A}" dt="2024-02-26T12:28:04.546" v="241"/>
      <pc:docMkLst>
        <pc:docMk/>
      </pc:docMkLst>
      <pc:sldChg chg="delSp modSp mod">
        <pc:chgData name="Oláh Norbert" userId="343df27d-cf76-4b1b-b828-1d7a6dc9b04f" providerId="ADAL" clId="{E16BC974-1EF2-4118-8FBE-3BABE723808A}" dt="2024-02-26T12:02:56.254" v="10" actId="14100"/>
        <pc:sldMkLst>
          <pc:docMk/>
          <pc:sldMk cId="0" sldId="310"/>
        </pc:sldMkLst>
        <pc:spChg chg="mod">
          <ac:chgData name="Oláh Norbert" userId="343df27d-cf76-4b1b-b828-1d7a6dc9b04f" providerId="ADAL" clId="{E16BC974-1EF2-4118-8FBE-3BABE723808A}" dt="2024-02-26T12:02:33.568" v="3" actId="1076"/>
          <ac:spMkLst>
            <pc:docMk/>
            <pc:sldMk cId="0" sldId="310"/>
            <ac:spMk id="805" creationId="{00000000-0000-0000-0000-000000000000}"/>
          </ac:spMkLst>
        </pc:spChg>
        <pc:spChg chg="mod">
          <ac:chgData name="Oláh Norbert" userId="343df27d-cf76-4b1b-b828-1d7a6dc9b04f" providerId="ADAL" clId="{E16BC974-1EF2-4118-8FBE-3BABE723808A}" dt="2024-02-26T12:02:37.639" v="4" actId="14100"/>
          <ac:spMkLst>
            <pc:docMk/>
            <pc:sldMk cId="0" sldId="310"/>
            <ac:spMk id="809" creationId="{00000000-0000-0000-0000-000000000000}"/>
          </ac:spMkLst>
        </pc:spChg>
        <pc:spChg chg="mod">
          <ac:chgData name="Oláh Norbert" userId="343df27d-cf76-4b1b-b828-1d7a6dc9b04f" providerId="ADAL" clId="{E16BC974-1EF2-4118-8FBE-3BABE723808A}" dt="2024-02-26T12:02:39.869" v="5" actId="14100"/>
          <ac:spMkLst>
            <pc:docMk/>
            <pc:sldMk cId="0" sldId="310"/>
            <ac:spMk id="810" creationId="{00000000-0000-0000-0000-000000000000}"/>
          </ac:spMkLst>
        </pc:spChg>
        <pc:spChg chg="mod">
          <ac:chgData name="Oláh Norbert" userId="343df27d-cf76-4b1b-b828-1d7a6dc9b04f" providerId="ADAL" clId="{E16BC974-1EF2-4118-8FBE-3BABE723808A}" dt="2024-02-26T12:02:43.012" v="6" actId="14100"/>
          <ac:spMkLst>
            <pc:docMk/>
            <pc:sldMk cId="0" sldId="310"/>
            <ac:spMk id="811" creationId="{00000000-0000-0000-0000-000000000000}"/>
          </ac:spMkLst>
        </pc:spChg>
        <pc:spChg chg="del">
          <ac:chgData name="Oláh Norbert" userId="343df27d-cf76-4b1b-b828-1d7a6dc9b04f" providerId="ADAL" clId="{E16BC974-1EF2-4118-8FBE-3BABE723808A}" dt="2024-02-26T12:02:25.713" v="1" actId="478"/>
          <ac:spMkLst>
            <pc:docMk/>
            <pc:sldMk cId="0" sldId="310"/>
            <ac:spMk id="815" creationId="{00000000-0000-0000-0000-000000000000}"/>
          </ac:spMkLst>
        </pc:spChg>
        <pc:spChg chg="mod">
          <ac:chgData name="Oláh Norbert" userId="343df27d-cf76-4b1b-b828-1d7a6dc9b04f" providerId="ADAL" clId="{E16BC974-1EF2-4118-8FBE-3BABE723808A}" dt="2024-02-26T12:02:56.254" v="10" actId="14100"/>
          <ac:spMkLst>
            <pc:docMk/>
            <pc:sldMk cId="0" sldId="310"/>
            <ac:spMk id="822" creationId="{00000000-0000-0000-0000-000000000000}"/>
          </ac:spMkLst>
        </pc:spChg>
      </pc:sldChg>
      <pc:sldChg chg="delSp modSp mod">
        <pc:chgData name="Oláh Norbert" userId="343df27d-cf76-4b1b-b828-1d7a6dc9b04f" providerId="ADAL" clId="{E16BC974-1EF2-4118-8FBE-3BABE723808A}" dt="2024-02-26T12:03:55.873" v="24" actId="207"/>
        <pc:sldMkLst>
          <pc:docMk/>
          <pc:sldMk cId="0" sldId="311"/>
        </pc:sldMkLst>
        <pc:spChg chg="mod">
          <ac:chgData name="Oláh Norbert" userId="343df27d-cf76-4b1b-b828-1d7a6dc9b04f" providerId="ADAL" clId="{E16BC974-1EF2-4118-8FBE-3BABE723808A}" dt="2024-02-26T12:03:55.873" v="24" actId="207"/>
          <ac:spMkLst>
            <pc:docMk/>
            <pc:sldMk cId="0" sldId="311"/>
            <ac:spMk id="828" creationId="{00000000-0000-0000-0000-000000000000}"/>
          </ac:spMkLst>
        </pc:spChg>
        <pc:spChg chg="mod">
          <ac:chgData name="Oláh Norbert" userId="343df27d-cf76-4b1b-b828-1d7a6dc9b04f" providerId="ADAL" clId="{E16BC974-1EF2-4118-8FBE-3BABE723808A}" dt="2024-02-26T12:03:16.745" v="16" actId="1076"/>
          <ac:spMkLst>
            <pc:docMk/>
            <pc:sldMk cId="0" sldId="311"/>
            <ac:spMk id="833" creationId="{00000000-0000-0000-0000-000000000000}"/>
          </ac:spMkLst>
        </pc:spChg>
        <pc:spChg chg="mod">
          <ac:chgData name="Oláh Norbert" userId="343df27d-cf76-4b1b-b828-1d7a6dc9b04f" providerId="ADAL" clId="{E16BC974-1EF2-4118-8FBE-3BABE723808A}" dt="2024-02-26T12:03:19.302" v="17" actId="14100"/>
          <ac:spMkLst>
            <pc:docMk/>
            <pc:sldMk cId="0" sldId="311"/>
            <ac:spMk id="837" creationId="{00000000-0000-0000-0000-000000000000}"/>
          </ac:spMkLst>
        </pc:spChg>
        <pc:spChg chg="mod">
          <ac:chgData name="Oláh Norbert" userId="343df27d-cf76-4b1b-b828-1d7a6dc9b04f" providerId="ADAL" clId="{E16BC974-1EF2-4118-8FBE-3BABE723808A}" dt="2024-02-26T12:03:21.264" v="18" actId="14100"/>
          <ac:spMkLst>
            <pc:docMk/>
            <pc:sldMk cId="0" sldId="311"/>
            <ac:spMk id="838" creationId="{00000000-0000-0000-0000-000000000000}"/>
          </ac:spMkLst>
        </pc:spChg>
        <pc:spChg chg="mod">
          <ac:chgData name="Oláh Norbert" userId="343df27d-cf76-4b1b-b828-1d7a6dc9b04f" providerId="ADAL" clId="{E16BC974-1EF2-4118-8FBE-3BABE723808A}" dt="2024-02-26T12:03:24.262" v="19" actId="14100"/>
          <ac:spMkLst>
            <pc:docMk/>
            <pc:sldMk cId="0" sldId="311"/>
            <ac:spMk id="839" creationId="{00000000-0000-0000-0000-000000000000}"/>
          </ac:spMkLst>
        </pc:spChg>
        <pc:spChg chg="del">
          <ac:chgData name="Oláh Norbert" userId="343df27d-cf76-4b1b-b828-1d7a6dc9b04f" providerId="ADAL" clId="{E16BC974-1EF2-4118-8FBE-3BABE723808A}" dt="2024-02-26T12:03:28" v="20" actId="478"/>
          <ac:spMkLst>
            <pc:docMk/>
            <pc:sldMk cId="0" sldId="311"/>
            <ac:spMk id="843" creationId="{00000000-0000-0000-0000-000000000000}"/>
          </ac:spMkLst>
        </pc:spChg>
        <pc:spChg chg="mod">
          <ac:chgData name="Oláh Norbert" userId="343df27d-cf76-4b1b-b828-1d7a6dc9b04f" providerId="ADAL" clId="{E16BC974-1EF2-4118-8FBE-3BABE723808A}" dt="2024-02-26T12:03:38.527" v="21" actId="207"/>
          <ac:spMkLst>
            <pc:docMk/>
            <pc:sldMk cId="0" sldId="311"/>
            <ac:spMk id="860" creationId="{00000000-0000-0000-0000-000000000000}"/>
          </ac:spMkLst>
        </pc:spChg>
        <pc:spChg chg="mod">
          <ac:chgData name="Oláh Norbert" userId="343df27d-cf76-4b1b-b828-1d7a6dc9b04f" providerId="ADAL" clId="{E16BC974-1EF2-4118-8FBE-3BABE723808A}" dt="2024-02-26T12:03:09.437" v="13" actId="14100"/>
          <ac:spMkLst>
            <pc:docMk/>
            <pc:sldMk cId="0" sldId="311"/>
            <ac:spMk id="865" creationId="{00000000-0000-0000-0000-000000000000}"/>
          </ac:spMkLst>
        </pc:spChg>
        <pc:spChg chg="mod">
          <ac:chgData name="Oláh Norbert" userId="343df27d-cf76-4b1b-b828-1d7a6dc9b04f" providerId="ADAL" clId="{E16BC974-1EF2-4118-8FBE-3BABE723808A}" dt="2024-02-26T12:03:12.485" v="14" actId="1076"/>
          <ac:spMkLst>
            <pc:docMk/>
            <pc:sldMk cId="0" sldId="311"/>
            <ac:spMk id="866" creationId="{00000000-0000-0000-0000-000000000000}"/>
          </ac:spMkLst>
        </pc:spChg>
        <pc:cxnChg chg="mod">
          <ac:chgData name="Oláh Norbert" userId="343df27d-cf76-4b1b-b828-1d7a6dc9b04f" providerId="ADAL" clId="{E16BC974-1EF2-4118-8FBE-3BABE723808A}" dt="2024-02-26T12:03:50.224" v="23" actId="692"/>
          <ac:cxnSpMkLst>
            <pc:docMk/>
            <pc:sldMk cId="0" sldId="311"/>
            <ac:cxnSpMk id="853" creationId="{00000000-0000-0000-0000-000000000000}"/>
          </ac:cxnSpMkLst>
        </pc:cxnChg>
        <pc:cxnChg chg="mod">
          <ac:chgData name="Oláh Norbert" userId="343df27d-cf76-4b1b-b828-1d7a6dc9b04f" providerId="ADAL" clId="{E16BC974-1EF2-4118-8FBE-3BABE723808A}" dt="2024-02-26T12:03:50.224" v="23" actId="692"/>
          <ac:cxnSpMkLst>
            <pc:docMk/>
            <pc:sldMk cId="0" sldId="311"/>
            <ac:cxnSpMk id="854" creationId="{00000000-0000-0000-0000-000000000000}"/>
          </ac:cxnSpMkLst>
        </pc:cxnChg>
        <pc:cxnChg chg="mod">
          <ac:chgData name="Oláh Norbert" userId="343df27d-cf76-4b1b-b828-1d7a6dc9b04f" providerId="ADAL" clId="{E16BC974-1EF2-4118-8FBE-3BABE723808A}" dt="2024-02-26T12:03:45.513" v="22" actId="692"/>
          <ac:cxnSpMkLst>
            <pc:docMk/>
            <pc:sldMk cId="0" sldId="311"/>
            <ac:cxnSpMk id="856" creationId="{00000000-0000-0000-0000-000000000000}"/>
          </ac:cxnSpMkLst>
        </pc:cxnChg>
        <pc:cxnChg chg="mod">
          <ac:chgData name="Oláh Norbert" userId="343df27d-cf76-4b1b-b828-1d7a6dc9b04f" providerId="ADAL" clId="{E16BC974-1EF2-4118-8FBE-3BABE723808A}" dt="2024-02-26T12:03:45.513" v="22" actId="692"/>
          <ac:cxnSpMkLst>
            <pc:docMk/>
            <pc:sldMk cId="0" sldId="311"/>
            <ac:cxnSpMk id="857" creationId="{00000000-0000-0000-0000-000000000000}"/>
          </ac:cxnSpMkLst>
        </pc:cxnChg>
        <pc:cxnChg chg="mod">
          <ac:chgData name="Oláh Norbert" userId="343df27d-cf76-4b1b-b828-1d7a6dc9b04f" providerId="ADAL" clId="{E16BC974-1EF2-4118-8FBE-3BABE723808A}" dt="2024-02-26T12:03:50.224" v="23" actId="692"/>
          <ac:cxnSpMkLst>
            <pc:docMk/>
            <pc:sldMk cId="0" sldId="311"/>
            <ac:cxnSpMk id="862" creationId="{00000000-0000-0000-0000-000000000000}"/>
          </ac:cxnSpMkLst>
        </pc:cxnChg>
        <pc:cxnChg chg="mod">
          <ac:chgData name="Oláh Norbert" userId="343df27d-cf76-4b1b-b828-1d7a6dc9b04f" providerId="ADAL" clId="{E16BC974-1EF2-4118-8FBE-3BABE723808A}" dt="2024-02-26T12:03:50.224" v="23" actId="692"/>
          <ac:cxnSpMkLst>
            <pc:docMk/>
            <pc:sldMk cId="0" sldId="311"/>
            <ac:cxnSpMk id="863" creationId="{00000000-0000-0000-0000-000000000000}"/>
          </ac:cxnSpMkLst>
        </pc:cxnChg>
      </pc:sldChg>
      <pc:sldChg chg="delSp modSp mod">
        <pc:chgData name="Oláh Norbert" userId="343df27d-cf76-4b1b-b828-1d7a6dc9b04f" providerId="ADAL" clId="{E16BC974-1EF2-4118-8FBE-3BABE723808A}" dt="2024-02-26T12:04:52.828" v="37" actId="207"/>
        <pc:sldMkLst>
          <pc:docMk/>
          <pc:sldMk cId="0" sldId="312"/>
        </pc:sldMkLst>
        <pc:spChg chg="mod">
          <ac:chgData name="Oláh Norbert" userId="343df27d-cf76-4b1b-b828-1d7a6dc9b04f" providerId="ADAL" clId="{E16BC974-1EF2-4118-8FBE-3BABE723808A}" dt="2024-02-26T12:04:52.828" v="37" actId="207"/>
          <ac:spMkLst>
            <pc:docMk/>
            <pc:sldMk cId="0" sldId="312"/>
            <ac:spMk id="871" creationId="{00000000-0000-0000-0000-000000000000}"/>
          </ac:spMkLst>
        </pc:spChg>
        <pc:spChg chg="mod">
          <ac:chgData name="Oláh Norbert" userId="343df27d-cf76-4b1b-b828-1d7a6dc9b04f" providerId="ADAL" clId="{E16BC974-1EF2-4118-8FBE-3BABE723808A}" dt="2024-02-26T12:04:10.199" v="26" actId="1076"/>
          <ac:spMkLst>
            <pc:docMk/>
            <pc:sldMk cId="0" sldId="312"/>
            <ac:spMk id="876" creationId="{00000000-0000-0000-0000-000000000000}"/>
          </ac:spMkLst>
        </pc:spChg>
        <pc:spChg chg="mod">
          <ac:chgData name="Oláh Norbert" userId="343df27d-cf76-4b1b-b828-1d7a6dc9b04f" providerId="ADAL" clId="{E16BC974-1EF2-4118-8FBE-3BABE723808A}" dt="2024-02-26T12:04:34.301" v="34" actId="14100"/>
          <ac:spMkLst>
            <pc:docMk/>
            <pc:sldMk cId="0" sldId="312"/>
            <ac:spMk id="880" creationId="{00000000-0000-0000-0000-000000000000}"/>
          </ac:spMkLst>
        </pc:spChg>
        <pc:spChg chg="mod">
          <ac:chgData name="Oláh Norbert" userId="343df27d-cf76-4b1b-b828-1d7a6dc9b04f" providerId="ADAL" clId="{E16BC974-1EF2-4118-8FBE-3BABE723808A}" dt="2024-02-26T12:04:31.346" v="33" actId="14100"/>
          <ac:spMkLst>
            <pc:docMk/>
            <pc:sldMk cId="0" sldId="312"/>
            <ac:spMk id="881" creationId="{00000000-0000-0000-0000-000000000000}"/>
          </ac:spMkLst>
        </pc:spChg>
        <pc:spChg chg="mod">
          <ac:chgData name="Oláh Norbert" userId="343df27d-cf76-4b1b-b828-1d7a6dc9b04f" providerId="ADAL" clId="{E16BC974-1EF2-4118-8FBE-3BABE723808A}" dt="2024-02-26T12:04:24.542" v="31" actId="14100"/>
          <ac:spMkLst>
            <pc:docMk/>
            <pc:sldMk cId="0" sldId="312"/>
            <ac:spMk id="882" creationId="{00000000-0000-0000-0000-000000000000}"/>
          </ac:spMkLst>
        </pc:spChg>
        <pc:spChg chg="del">
          <ac:chgData name="Oláh Norbert" userId="343df27d-cf76-4b1b-b828-1d7a6dc9b04f" providerId="ADAL" clId="{E16BC974-1EF2-4118-8FBE-3BABE723808A}" dt="2024-02-26T12:04:27.733" v="32" actId="478"/>
          <ac:spMkLst>
            <pc:docMk/>
            <pc:sldMk cId="0" sldId="312"/>
            <ac:spMk id="886" creationId="{00000000-0000-0000-0000-000000000000}"/>
          </ac:spMkLst>
        </pc:spChg>
        <pc:spChg chg="mod">
          <ac:chgData name="Oláh Norbert" userId="343df27d-cf76-4b1b-b828-1d7a6dc9b04f" providerId="ADAL" clId="{E16BC974-1EF2-4118-8FBE-3BABE723808A}" dt="2024-02-26T12:04:49.044" v="36" actId="207"/>
          <ac:spMkLst>
            <pc:docMk/>
            <pc:sldMk cId="0" sldId="312"/>
            <ac:spMk id="903" creationId="{00000000-0000-0000-0000-000000000000}"/>
          </ac:spMkLst>
        </pc:spChg>
        <pc:spChg chg="mod">
          <ac:chgData name="Oláh Norbert" userId="343df27d-cf76-4b1b-b828-1d7a6dc9b04f" providerId="ADAL" clId="{E16BC974-1EF2-4118-8FBE-3BABE723808A}" dt="2024-02-26T12:04:20.785" v="30" actId="14100"/>
          <ac:spMkLst>
            <pc:docMk/>
            <pc:sldMk cId="0" sldId="312"/>
            <ac:spMk id="908" creationId="{00000000-0000-0000-0000-000000000000}"/>
          </ac:spMkLst>
        </pc:spChg>
        <pc:spChg chg="mod">
          <ac:chgData name="Oláh Norbert" userId="343df27d-cf76-4b1b-b828-1d7a6dc9b04f" providerId="ADAL" clId="{E16BC974-1EF2-4118-8FBE-3BABE723808A}" dt="2024-02-26T12:04:18.712" v="29" actId="1076"/>
          <ac:spMkLst>
            <pc:docMk/>
            <pc:sldMk cId="0" sldId="312"/>
            <ac:spMk id="909" creationId="{00000000-0000-0000-0000-000000000000}"/>
          </ac:spMkLst>
        </pc:spChg>
        <pc:cxnChg chg="mod">
          <ac:chgData name="Oláh Norbert" userId="343df27d-cf76-4b1b-b828-1d7a6dc9b04f" providerId="ADAL" clId="{E16BC974-1EF2-4118-8FBE-3BABE723808A}" dt="2024-02-26T12:04:43.818" v="35" actId="692"/>
          <ac:cxnSpMkLst>
            <pc:docMk/>
            <pc:sldMk cId="0" sldId="312"/>
            <ac:cxnSpMk id="896" creationId="{00000000-0000-0000-0000-000000000000}"/>
          </ac:cxnSpMkLst>
        </pc:cxnChg>
        <pc:cxnChg chg="mod">
          <ac:chgData name="Oláh Norbert" userId="343df27d-cf76-4b1b-b828-1d7a6dc9b04f" providerId="ADAL" clId="{E16BC974-1EF2-4118-8FBE-3BABE723808A}" dt="2024-02-26T12:04:43.818" v="35" actId="692"/>
          <ac:cxnSpMkLst>
            <pc:docMk/>
            <pc:sldMk cId="0" sldId="312"/>
            <ac:cxnSpMk id="897" creationId="{00000000-0000-0000-0000-000000000000}"/>
          </ac:cxnSpMkLst>
        </pc:cxnChg>
        <pc:cxnChg chg="mod">
          <ac:chgData name="Oláh Norbert" userId="343df27d-cf76-4b1b-b828-1d7a6dc9b04f" providerId="ADAL" clId="{E16BC974-1EF2-4118-8FBE-3BABE723808A}" dt="2024-02-26T12:04:43.818" v="35" actId="692"/>
          <ac:cxnSpMkLst>
            <pc:docMk/>
            <pc:sldMk cId="0" sldId="312"/>
            <ac:cxnSpMk id="899" creationId="{00000000-0000-0000-0000-000000000000}"/>
          </ac:cxnSpMkLst>
        </pc:cxnChg>
        <pc:cxnChg chg="mod">
          <ac:chgData name="Oláh Norbert" userId="343df27d-cf76-4b1b-b828-1d7a6dc9b04f" providerId="ADAL" clId="{E16BC974-1EF2-4118-8FBE-3BABE723808A}" dt="2024-02-26T12:04:43.818" v="35" actId="692"/>
          <ac:cxnSpMkLst>
            <pc:docMk/>
            <pc:sldMk cId="0" sldId="312"/>
            <ac:cxnSpMk id="900" creationId="{00000000-0000-0000-0000-000000000000}"/>
          </ac:cxnSpMkLst>
        </pc:cxnChg>
        <pc:cxnChg chg="mod">
          <ac:chgData name="Oláh Norbert" userId="343df27d-cf76-4b1b-b828-1d7a6dc9b04f" providerId="ADAL" clId="{E16BC974-1EF2-4118-8FBE-3BABE723808A}" dt="2024-02-26T12:04:43.818" v="35" actId="692"/>
          <ac:cxnSpMkLst>
            <pc:docMk/>
            <pc:sldMk cId="0" sldId="312"/>
            <ac:cxnSpMk id="905" creationId="{00000000-0000-0000-0000-000000000000}"/>
          </ac:cxnSpMkLst>
        </pc:cxnChg>
        <pc:cxnChg chg="mod">
          <ac:chgData name="Oláh Norbert" userId="343df27d-cf76-4b1b-b828-1d7a6dc9b04f" providerId="ADAL" clId="{E16BC974-1EF2-4118-8FBE-3BABE723808A}" dt="2024-02-26T12:04:43.818" v="35" actId="692"/>
          <ac:cxnSpMkLst>
            <pc:docMk/>
            <pc:sldMk cId="0" sldId="312"/>
            <ac:cxnSpMk id="906" creationId="{00000000-0000-0000-0000-000000000000}"/>
          </ac:cxnSpMkLst>
        </pc:cxnChg>
      </pc:sldChg>
      <pc:sldChg chg="delSp modSp mod">
        <pc:chgData name="Oláh Norbert" userId="343df27d-cf76-4b1b-b828-1d7a6dc9b04f" providerId="ADAL" clId="{E16BC974-1EF2-4118-8FBE-3BABE723808A}" dt="2024-02-26T12:05:46.734" v="50" actId="1076"/>
        <pc:sldMkLst>
          <pc:docMk/>
          <pc:sldMk cId="0" sldId="313"/>
        </pc:sldMkLst>
        <pc:spChg chg="mod">
          <ac:chgData name="Oláh Norbert" userId="343df27d-cf76-4b1b-b828-1d7a6dc9b04f" providerId="ADAL" clId="{E16BC974-1EF2-4118-8FBE-3BABE723808A}" dt="2024-02-26T12:05:25.417" v="43" actId="1076"/>
          <ac:spMkLst>
            <pc:docMk/>
            <pc:sldMk cId="0" sldId="313"/>
            <ac:spMk id="918" creationId="{00000000-0000-0000-0000-000000000000}"/>
          </ac:spMkLst>
        </pc:spChg>
        <pc:spChg chg="mod">
          <ac:chgData name="Oláh Norbert" userId="343df27d-cf76-4b1b-b828-1d7a6dc9b04f" providerId="ADAL" clId="{E16BC974-1EF2-4118-8FBE-3BABE723808A}" dt="2024-02-26T12:05:27.756" v="44" actId="14100"/>
          <ac:spMkLst>
            <pc:docMk/>
            <pc:sldMk cId="0" sldId="313"/>
            <ac:spMk id="921" creationId="{00000000-0000-0000-0000-000000000000}"/>
          </ac:spMkLst>
        </pc:spChg>
        <pc:spChg chg="mod">
          <ac:chgData name="Oláh Norbert" userId="343df27d-cf76-4b1b-b828-1d7a6dc9b04f" providerId="ADAL" clId="{E16BC974-1EF2-4118-8FBE-3BABE723808A}" dt="2024-02-26T12:05:30.176" v="45" actId="14100"/>
          <ac:spMkLst>
            <pc:docMk/>
            <pc:sldMk cId="0" sldId="313"/>
            <ac:spMk id="922" creationId="{00000000-0000-0000-0000-000000000000}"/>
          </ac:spMkLst>
        </pc:spChg>
        <pc:spChg chg="mod">
          <ac:chgData name="Oláh Norbert" userId="343df27d-cf76-4b1b-b828-1d7a6dc9b04f" providerId="ADAL" clId="{E16BC974-1EF2-4118-8FBE-3BABE723808A}" dt="2024-02-26T12:05:32.798" v="46" actId="14100"/>
          <ac:spMkLst>
            <pc:docMk/>
            <pc:sldMk cId="0" sldId="313"/>
            <ac:spMk id="923" creationId="{00000000-0000-0000-0000-000000000000}"/>
          </ac:spMkLst>
        </pc:spChg>
        <pc:spChg chg="del">
          <ac:chgData name="Oláh Norbert" userId="343df27d-cf76-4b1b-b828-1d7a6dc9b04f" providerId="ADAL" clId="{E16BC974-1EF2-4118-8FBE-3BABE723808A}" dt="2024-02-26T12:05:35.105" v="47" actId="478"/>
          <ac:spMkLst>
            <pc:docMk/>
            <pc:sldMk cId="0" sldId="313"/>
            <ac:spMk id="926" creationId="{00000000-0000-0000-0000-000000000000}"/>
          </ac:spMkLst>
        </pc:spChg>
        <pc:spChg chg="mod">
          <ac:chgData name="Oláh Norbert" userId="343df27d-cf76-4b1b-b828-1d7a6dc9b04f" providerId="ADAL" clId="{E16BC974-1EF2-4118-8FBE-3BABE723808A}" dt="2024-02-26T12:05:46.734" v="50" actId="1076"/>
          <ac:spMkLst>
            <pc:docMk/>
            <pc:sldMk cId="0" sldId="313"/>
            <ac:spMk id="933" creationId="{00000000-0000-0000-0000-000000000000}"/>
          </ac:spMkLst>
        </pc:spChg>
        <pc:spChg chg="mod">
          <ac:chgData name="Oláh Norbert" userId="343df27d-cf76-4b1b-b828-1d7a6dc9b04f" providerId="ADAL" clId="{E16BC974-1EF2-4118-8FBE-3BABE723808A}" dt="2024-02-26T12:05:43.670" v="49" actId="14100"/>
          <ac:spMkLst>
            <pc:docMk/>
            <pc:sldMk cId="0" sldId="313"/>
            <ac:spMk id="934" creationId="{00000000-0000-0000-0000-000000000000}"/>
          </ac:spMkLst>
        </pc:spChg>
        <pc:spChg chg="mod">
          <ac:chgData name="Oláh Norbert" userId="343df27d-cf76-4b1b-b828-1d7a6dc9b04f" providerId="ADAL" clId="{E16BC974-1EF2-4118-8FBE-3BABE723808A}" dt="2024-02-26T12:05:18.096" v="40" actId="14100"/>
          <ac:spMkLst>
            <pc:docMk/>
            <pc:sldMk cId="0" sldId="313"/>
            <ac:spMk id="937" creationId="{00000000-0000-0000-0000-000000000000}"/>
          </ac:spMkLst>
        </pc:spChg>
        <pc:spChg chg="mod">
          <ac:chgData name="Oláh Norbert" userId="343df27d-cf76-4b1b-b828-1d7a6dc9b04f" providerId="ADAL" clId="{E16BC974-1EF2-4118-8FBE-3BABE723808A}" dt="2024-02-26T12:05:20.907" v="41" actId="1076"/>
          <ac:spMkLst>
            <pc:docMk/>
            <pc:sldMk cId="0" sldId="313"/>
            <ac:spMk id="938" creationId="{00000000-0000-0000-0000-000000000000}"/>
          </ac:spMkLst>
        </pc:spChg>
      </pc:sldChg>
      <pc:sldChg chg="delSp modSp mod">
        <pc:chgData name="Oláh Norbert" userId="343df27d-cf76-4b1b-b828-1d7a6dc9b04f" providerId="ADAL" clId="{E16BC974-1EF2-4118-8FBE-3BABE723808A}" dt="2024-02-26T12:07:03.688" v="66" actId="207"/>
        <pc:sldMkLst>
          <pc:docMk/>
          <pc:sldMk cId="0" sldId="314"/>
        </pc:sldMkLst>
        <pc:spChg chg="mod">
          <ac:chgData name="Oláh Norbert" userId="343df27d-cf76-4b1b-b828-1d7a6dc9b04f" providerId="ADAL" clId="{E16BC974-1EF2-4118-8FBE-3BABE723808A}" dt="2024-02-26T12:07:03.688" v="66" actId="207"/>
          <ac:spMkLst>
            <pc:docMk/>
            <pc:sldMk cId="0" sldId="314"/>
            <ac:spMk id="943" creationId="{00000000-0000-0000-0000-000000000000}"/>
          </ac:spMkLst>
        </pc:spChg>
        <pc:spChg chg="mod">
          <ac:chgData name="Oláh Norbert" userId="343df27d-cf76-4b1b-b828-1d7a6dc9b04f" providerId="ADAL" clId="{E16BC974-1EF2-4118-8FBE-3BABE723808A}" dt="2024-02-26T12:06:24.100" v="56" actId="14100"/>
          <ac:spMkLst>
            <pc:docMk/>
            <pc:sldMk cId="0" sldId="314"/>
            <ac:spMk id="948" creationId="{00000000-0000-0000-0000-000000000000}"/>
          </ac:spMkLst>
        </pc:spChg>
        <pc:spChg chg="mod">
          <ac:chgData name="Oláh Norbert" userId="343df27d-cf76-4b1b-b828-1d7a6dc9b04f" providerId="ADAL" clId="{E16BC974-1EF2-4118-8FBE-3BABE723808A}" dt="2024-02-26T12:06:28.375" v="58" actId="14100"/>
          <ac:spMkLst>
            <pc:docMk/>
            <pc:sldMk cId="0" sldId="314"/>
            <ac:spMk id="951" creationId="{00000000-0000-0000-0000-000000000000}"/>
          </ac:spMkLst>
        </pc:spChg>
        <pc:spChg chg="mod">
          <ac:chgData name="Oláh Norbert" userId="343df27d-cf76-4b1b-b828-1d7a6dc9b04f" providerId="ADAL" clId="{E16BC974-1EF2-4118-8FBE-3BABE723808A}" dt="2024-02-26T12:06:30.402" v="59" actId="14100"/>
          <ac:spMkLst>
            <pc:docMk/>
            <pc:sldMk cId="0" sldId="314"/>
            <ac:spMk id="952" creationId="{00000000-0000-0000-0000-000000000000}"/>
          </ac:spMkLst>
        </pc:spChg>
        <pc:spChg chg="mod">
          <ac:chgData name="Oláh Norbert" userId="343df27d-cf76-4b1b-b828-1d7a6dc9b04f" providerId="ADAL" clId="{E16BC974-1EF2-4118-8FBE-3BABE723808A}" dt="2024-02-26T12:06:32.207" v="60" actId="14100"/>
          <ac:spMkLst>
            <pc:docMk/>
            <pc:sldMk cId="0" sldId="314"/>
            <ac:spMk id="953" creationId="{00000000-0000-0000-0000-000000000000}"/>
          </ac:spMkLst>
        </pc:spChg>
        <pc:spChg chg="del">
          <ac:chgData name="Oláh Norbert" userId="343df27d-cf76-4b1b-b828-1d7a6dc9b04f" providerId="ADAL" clId="{E16BC974-1EF2-4118-8FBE-3BABE723808A}" dt="2024-02-26T12:06:34.734" v="61" actId="478"/>
          <ac:spMkLst>
            <pc:docMk/>
            <pc:sldMk cId="0" sldId="314"/>
            <ac:spMk id="956" creationId="{00000000-0000-0000-0000-000000000000}"/>
          </ac:spMkLst>
        </pc:spChg>
        <pc:spChg chg="mod">
          <ac:chgData name="Oláh Norbert" userId="343df27d-cf76-4b1b-b828-1d7a6dc9b04f" providerId="ADAL" clId="{E16BC974-1EF2-4118-8FBE-3BABE723808A}" dt="2024-02-26T12:06:41.066" v="62" actId="14100"/>
          <ac:spMkLst>
            <pc:docMk/>
            <pc:sldMk cId="0" sldId="314"/>
            <ac:spMk id="970" creationId="{00000000-0000-0000-0000-000000000000}"/>
          </ac:spMkLst>
        </pc:spChg>
        <pc:spChg chg="mod">
          <ac:chgData name="Oláh Norbert" userId="343df27d-cf76-4b1b-b828-1d7a6dc9b04f" providerId="ADAL" clId="{E16BC974-1EF2-4118-8FBE-3BABE723808A}" dt="2024-02-26T12:06:47.558" v="63" actId="14100"/>
          <ac:spMkLst>
            <pc:docMk/>
            <pc:sldMk cId="0" sldId="314"/>
            <ac:spMk id="973" creationId="{00000000-0000-0000-0000-000000000000}"/>
          </ac:spMkLst>
        </pc:spChg>
        <pc:spChg chg="mod">
          <ac:chgData name="Oláh Norbert" userId="343df27d-cf76-4b1b-b828-1d7a6dc9b04f" providerId="ADAL" clId="{E16BC974-1EF2-4118-8FBE-3BABE723808A}" dt="2024-02-26T12:06:50.308" v="64" actId="14100"/>
          <ac:spMkLst>
            <pc:docMk/>
            <pc:sldMk cId="0" sldId="314"/>
            <ac:spMk id="974" creationId="{00000000-0000-0000-0000-000000000000}"/>
          </ac:spMkLst>
        </pc:spChg>
        <pc:spChg chg="mod">
          <ac:chgData name="Oláh Norbert" userId="343df27d-cf76-4b1b-b828-1d7a6dc9b04f" providerId="ADAL" clId="{E16BC974-1EF2-4118-8FBE-3BABE723808A}" dt="2024-02-26T12:06:21.867" v="55" actId="14100"/>
          <ac:spMkLst>
            <pc:docMk/>
            <pc:sldMk cId="0" sldId="314"/>
            <ac:spMk id="977" creationId="{00000000-0000-0000-0000-000000000000}"/>
          </ac:spMkLst>
        </pc:spChg>
        <pc:spChg chg="mod">
          <ac:chgData name="Oláh Norbert" userId="343df27d-cf76-4b1b-b828-1d7a6dc9b04f" providerId="ADAL" clId="{E16BC974-1EF2-4118-8FBE-3BABE723808A}" dt="2024-02-26T12:06:19.084" v="54" actId="1076"/>
          <ac:spMkLst>
            <pc:docMk/>
            <pc:sldMk cId="0" sldId="314"/>
            <ac:spMk id="978" creationId="{00000000-0000-0000-0000-000000000000}"/>
          </ac:spMkLst>
        </pc:spChg>
        <pc:cxnChg chg="mod">
          <ac:chgData name="Oláh Norbert" userId="343df27d-cf76-4b1b-b828-1d7a6dc9b04f" providerId="ADAL" clId="{E16BC974-1EF2-4118-8FBE-3BABE723808A}" dt="2024-02-26T12:06:59.551" v="65" actId="692"/>
          <ac:cxnSpMkLst>
            <pc:docMk/>
            <pc:sldMk cId="0" sldId="314"/>
            <ac:cxnSpMk id="962" creationId="{00000000-0000-0000-0000-000000000000}"/>
          </ac:cxnSpMkLst>
        </pc:cxnChg>
        <pc:cxnChg chg="mod">
          <ac:chgData name="Oláh Norbert" userId="343df27d-cf76-4b1b-b828-1d7a6dc9b04f" providerId="ADAL" clId="{E16BC974-1EF2-4118-8FBE-3BABE723808A}" dt="2024-02-26T12:06:59.551" v="65" actId="692"/>
          <ac:cxnSpMkLst>
            <pc:docMk/>
            <pc:sldMk cId="0" sldId="314"/>
            <ac:cxnSpMk id="963" creationId="{00000000-0000-0000-0000-000000000000}"/>
          </ac:cxnSpMkLst>
        </pc:cxnChg>
        <pc:cxnChg chg="mod">
          <ac:chgData name="Oláh Norbert" userId="343df27d-cf76-4b1b-b828-1d7a6dc9b04f" providerId="ADAL" clId="{E16BC974-1EF2-4118-8FBE-3BABE723808A}" dt="2024-02-26T12:06:59.551" v="65" actId="692"/>
          <ac:cxnSpMkLst>
            <pc:docMk/>
            <pc:sldMk cId="0" sldId="314"/>
            <ac:cxnSpMk id="968" creationId="{00000000-0000-0000-0000-000000000000}"/>
          </ac:cxnSpMkLst>
        </pc:cxnChg>
        <pc:cxnChg chg="mod">
          <ac:chgData name="Oláh Norbert" userId="343df27d-cf76-4b1b-b828-1d7a6dc9b04f" providerId="ADAL" clId="{E16BC974-1EF2-4118-8FBE-3BABE723808A}" dt="2024-02-26T12:06:59.551" v="65" actId="692"/>
          <ac:cxnSpMkLst>
            <pc:docMk/>
            <pc:sldMk cId="0" sldId="314"/>
            <ac:cxnSpMk id="969" creationId="{00000000-0000-0000-0000-000000000000}"/>
          </ac:cxnSpMkLst>
        </pc:cxnChg>
      </pc:sldChg>
      <pc:sldChg chg="delSp modSp mod">
        <pc:chgData name="Oláh Norbert" userId="343df27d-cf76-4b1b-b828-1d7a6dc9b04f" providerId="ADAL" clId="{E16BC974-1EF2-4118-8FBE-3BABE723808A}" dt="2024-02-26T12:07:39.460" v="78" actId="14100"/>
        <pc:sldMkLst>
          <pc:docMk/>
          <pc:sldMk cId="0" sldId="315"/>
        </pc:sldMkLst>
        <pc:spChg chg="mod">
          <ac:chgData name="Oláh Norbert" userId="343df27d-cf76-4b1b-b828-1d7a6dc9b04f" providerId="ADAL" clId="{E16BC974-1EF2-4118-8FBE-3BABE723808A}" dt="2024-02-26T12:07:15.118" v="68" actId="1076"/>
          <ac:spMkLst>
            <pc:docMk/>
            <pc:sldMk cId="0" sldId="315"/>
            <ac:spMk id="987" creationId="{00000000-0000-0000-0000-000000000000}"/>
          </ac:spMkLst>
        </pc:spChg>
        <pc:spChg chg="mod">
          <ac:chgData name="Oláh Norbert" userId="343df27d-cf76-4b1b-b828-1d7a6dc9b04f" providerId="ADAL" clId="{E16BC974-1EF2-4118-8FBE-3BABE723808A}" dt="2024-02-26T12:07:27.289" v="73" actId="14100"/>
          <ac:spMkLst>
            <pc:docMk/>
            <pc:sldMk cId="0" sldId="315"/>
            <ac:spMk id="990" creationId="{00000000-0000-0000-0000-000000000000}"/>
          </ac:spMkLst>
        </pc:spChg>
        <pc:spChg chg="mod">
          <ac:chgData name="Oláh Norbert" userId="343df27d-cf76-4b1b-b828-1d7a6dc9b04f" providerId="ADAL" clId="{E16BC974-1EF2-4118-8FBE-3BABE723808A}" dt="2024-02-26T12:07:29.283" v="74" actId="14100"/>
          <ac:spMkLst>
            <pc:docMk/>
            <pc:sldMk cId="0" sldId="315"/>
            <ac:spMk id="991" creationId="{00000000-0000-0000-0000-000000000000}"/>
          </ac:spMkLst>
        </pc:spChg>
        <pc:spChg chg="mod">
          <ac:chgData name="Oláh Norbert" userId="343df27d-cf76-4b1b-b828-1d7a6dc9b04f" providerId="ADAL" clId="{E16BC974-1EF2-4118-8FBE-3BABE723808A}" dt="2024-02-26T12:07:31.076" v="75" actId="14100"/>
          <ac:spMkLst>
            <pc:docMk/>
            <pc:sldMk cId="0" sldId="315"/>
            <ac:spMk id="992" creationId="{00000000-0000-0000-0000-000000000000}"/>
          </ac:spMkLst>
        </pc:spChg>
        <pc:spChg chg="del">
          <ac:chgData name="Oláh Norbert" userId="343df27d-cf76-4b1b-b828-1d7a6dc9b04f" providerId="ADAL" clId="{E16BC974-1EF2-4118-8FBE-3BABE723808A}" dt="2024-02-26T12:07:33.476" v="76" actId="478"/>
          <ac:spMkLst>
            <pc:docMk/>
            <pc:sldMk cId="0" sldId="315"/>
            <ac:spMk id="995" creationId="{00000000-0000-0000-0000-000000000000}"/>
          </ac:spMkLst>
        </pc:spChg>
        <pc:spChg chg="mod">
          <ac:chgData name="Oláh Norbert" userId="343df27d-cf76-4b1b-b828-1d7a6dc9b04f" providerId="ADAL" clId="{E16BC974-1EF2-4118-8FBE-3BABE723808A}" dt="2024-02-26T12:07:36.964" v="77" actId="14100"/>
          <ac:spMkLst>
            <pc:docMk/>
            <pc:sldMk cId="0" sldId="315"/>
            <ac:spMk id="1007" creationId="{00000000-0000-0000-0000-000000000000}"/>
          </ac:spMkLst>
        </pc:spChg>
        <pc:spChg chg="mod">
          <ac:chgData name="Oláh Norbert" userId="343df27d-cf76-4b1b-b828-1d7a6dc9b04f" providerId="ADAL" clId="{E16BC974-1EF2-4118-8FBE-3BABE723808A}" dt="2024-02-26T12:07:39.460" v="78" actId="14100"/>
          <ac:spMkLst>
            <pc:docMk/>
            <pc:sldMk cId="0" sldId="315"/>
            <ac:spMk id="1008" creationId="{00000000-0000-0000-0000-000000000000}"/>
          </ac:spMkLst>
        </pc:spChg>
        <pc:spChg chg="mod">
          <ac:chgData name="Oláh Norbert" userId="343df27d-cf76-4b1b-b828-1d7a6dc9b04f" providerId="ADAL" clId="{E16BC974-1EF2-4118-8FBE-3BABE723808A}" dt="2024-02-26T12:07:24.070" v="72" actId="14100"/>
          <ac:spMkLst>
            <pc:docMk/>
            <pc:sldMk cId="0" sldId="315"/>
            <ac:spMk id="1016" creationId="{00000000-0000-0000-0000-000000000000}"/>
          </ac:spMkLst>
        </pc:spChg>
        <pc:spChg chg="mod">
          <ac:chgData name="Oláh Norbert" userId="343df27d-cf76-4b1b-b828-1d7a6dc9b04f" providerId="ADAL" clId="{E16BC974-1EF2-4118-8FBE-3BABE723808A}" dt="2024-02-26T12:07:21.935" v="71" actId="1076"/>
          <ac:spMkLst>
            <pc:docMk/>
            <pc:sldMk cId="0" sldId="315"/>
            <ac:spMk id="1017" creationId="{00000000-0000-0000-0000-000000000000}"/>
          </ac:spMkLst>
        </pc:spChg>
      </pc:sldChg>
      <pc:sldChg chg="delSp modSp mod">
        <pc:chgData name="Oláh Norbert" userId="343df27d-cf76-4b1b-b828-1d7a6dc9b04f" providerId="ADAL" clId="{E16BC974-1EF2-4118-8FBE-3BABE723808A}" dt="2024-02-26T12:08:36.363" v="92" actId="207"/>
        <pc:sldMkLst>
          <pc:docMk/>
          <pc:sldMk cId="0" sldId="316"/>
        </pc:sldMkLst>
        <pc:spChg chg="mod">
          <ac:chgData name="Oláh Norbert" userId="343df27d-cf76-4b1b-b828-1d7a6dc9b04f" providerId="ADAL" clId="{E16BC974-1EF2-4118-8FBE-3BABE723808A}" dt="2024-02-26T12:08:12.629" v="85" actId="1076"/>
          <ac:spMkLst>
            <pc:docMk/>
            <pc:sldMk cId="0" sldId="316"/>
            <ac:spMk id="1026" creationId="{00000000-0000-0000-0000-000000000000}"/>
          </ac:spMkLst>
        </pc:spChg>
        <pc:spChg chg="mod">
          <ac:chgData name="Oláh Norbert" userId="343df27d-cf76-4b1b-b828-1d7a6dc9b04f" providerId="ADAL" clId="{E16BC974-1EF2-4118-8FBE-3BABE723808A}" dt="2024-02-26T12:08:14.658" v="86" actId="14100"/>
          <ac:spMkLst>
            <pc:docMk/>
            <pc:sldMk cId="0" sldId="316"/>
            <ac:spMk id="1029" creationId="{00000000-0000-0000-0000-000000000000}"/>
          </ac:spMkLst>
        </pc:spChg>
        <pc:spChg chg="mod">
          <ac:chgData name="Oláh Norbert" userId="343df27d-cf76-4b1b-b828-1d7a6dc9b04f" providerId="ADAL" clId="{E16BC974-1EF2-4118-8FBE-3BABE723808A}" dt="2024-02-26T12:08:16.307" v="87" actId="14100"/>
          <ac:spMkLst>
            <pc:docMk/>
            <pc:sldMk cId="0" sldId="316"/>
            <ac:spMk id="1030" creationId="{00000000-0000-0000-0000-000000000000}"/>
          </ac:spMkLst>
        </pc:spChg>
        <pc:spChg chg="mod">
          <ac:chgData name="Oláh Norbert" userId="343df27d-cf76-4b1b-b828-1d7a6dc9b04f" providerId="ADAL" clId="{E16BC974-1EF2-4118-8FBE-3BABE723808A}" dt="2024-02-26T12:08:18.480" v="88" actId="14100"/>
          <ac:spMkLst>
            <pc:docMk/>
            <pc:sldMk cId="0" sldId="316"/>
            <ac:spMk id="1031" creationId="{00000000-0000-0000-0000-000000000000}"/>
          </ac:spMkLst>
        </pc:spChg>
        <pc:spChg chg="del">
          <ac:chgData name="Oláh Norbert" userId="343df27d-cf76-4b1b-b828-1d7a6dc9b04f" providerId="ADAL" clId="{E16BC974-1EF2-4118-8FBE-3BABE723808A}" dt="2024-02-26T12:08:05.765" v="83" actId="478"/>
          <ac:spMkLst>
            <pc:docMk/>
            <pc:sldMk cId="0" sldId="316"/>
            <ac:spMk id="1034" creationId="{00000000-0000-0000-0000-000000000000}"/>
          </ac:spMkLst>
        </pc:spChg>
        <pc:spChg chg="mod">
          <ac:chgData name="Oláh Norbert" userId="343df27d-cf76-4b1b-b828-1d7a6dc9b04f" providerId="ADAL" clId="{E16BC974-1EF2-4118-8FBE-3BABE723808A}" dt="2024-02-26T12:08:20.851" v="89" actId="14100"/>
          <ac:spMkLst>
            <pc:docMk/>
            <pc:sldMk cId="0" sldId="316"/>
            <ac:spMk id="1046" creationId="{00000000-0000-0000-0000-000000000000}"/>
          </ac:spMkLst>
        </pc:spChg>
        <pc:spChg chg="mod">
          <ac:chgData name="Oláh Norbert" userId="343df27d-cf76-4b1b-b828-1d7a6dc9b04f" providerId="ADAL" clId="{E16BC974-1EF2-4118-8FBE-3BABE723808A}" dt="2024-02-26T12:08:23.876" v="90" actId="14100"/>
          <ac:spMkLst>
            <pc:docMk/>
            <pc:sldMk cId="0" sldId="316"/>
            <ac:spMk id="1047" creationId="{00000000-0000-0000-0000-000000000000}"/>
          </ac:spMkLst>
        </pc:spChg>
        <pc:spChg chg="mod">
          <ac:chgData name="Oláh Norbert" userId="343df27d-cf76-4b1b-b828-1d7a6dc9b04f" providerId="ADAL" clId="{E16BC974-1EF2-4118-8FBE-3BABE723808A}" dt="2024-02-26T12:08:36.363" v="92" actId="207"/>
          <ac:spMkLst>
            <pc:docMk/>
            <pc:sldMk cId="0" sldId="316"/>
            <ac:spMk id="1053" creationId="{00000000-0000-0000-0000-000000000000}"/>
          </ac:spMkLst>
        </pc:spChg>
        <pc:spChg chg="mod">
          <ac:chgData name="Oláh Norbert" userId="343df27d-cf76-4b1b-b828-1d7a6dc9b04f" providerId="ADAL" clId="{E16BC974-1EF2-4118-8FBE-3BABE723808A}" dt="2024-02-26T12:08:02.341" v="82" actId="14100"/>
          <ac:spMkLst>
            <pc:docMk/>
            <pc:sldMk cId="0" sldId="316"/>
            <ac:spMk id="1067" creationId="{00000000-0000-0000-0000-000000000000}"/>
          </ac:spMkLst>
        </pc:spChg>
        <pc:spChg chg="mod">
          <ac:chgData name="Oláh Norbert" userId="343df27d-cf76-4b1b-b828-1d7a6dc9b04f" providerId="ADAL" clId="{E16BC974-1EF2-4118-8FBE-3BABE723808A}" dt="2024-02-26T12:07:59.951" v="81" actId="1076"/>
          <ac:spMkLst>
            <pc:docMk/>
            <pc:sldMk cId="0" sldId="316"/>
            <ac:spMk id="1068" creationId="{00000000-0000-0000-0000-000000000000}"/>
          </ac:spMkLst>
        </pc:spChg>
        <pc:cxnChg chg="mod">
          <ac:chgData name="Oláh Norbert" userId="343df27d-cf76-4b1b-b828-1d7a6dc9b04f" providerId="ADAL" clId="{E16BC974-1EF2-4118-8FBE-3BABE723808A}" dt="2024-02-26T12:08:32.925" v="91" actId="692"/>
          <ac:cxnSpMkLst>
            <pc:docMk/>
            <pc:sldMk cId="0" sldId="316"/>
            <ac:cxnSpMk id="1057" creationId="{00000000-0000-0000-0000-000000000000}"/>
          </ac:cxnSpMkLst>
        </pc:cxnChg>
        <pc:cxnChg chg="mod">
          <ac:chgData name="Oláh Norbert" userId="343df27d-cf76-4b1b-b828-1d7a6dc9b04f" providerId="ADAL" clId="{E16BC974-1EF2-4118-8FBE-3BABE723808A}" dt="2024-02-26T12:08:32.925" v="91" actId="692"/>
          <ac:cxnSpMkLst>
            <pc:docMk/>
            <pc:sldMk cId="0" sldId="316"/>
            <ac:cxnSpMk id="1058" creationId="{00000000-0000-0000-0000-000000000000}"/>
          </ac:cxnSpMkLst>
        </pc:cxnChg>
        <pc:cxnChg chg="mod">
          <ac:chgData name="Oláh Norbert" userId="343df27d-cf76-4b1b-b828-1d7a6dc9b04f" providerId="ADAL" clId="{E16BC974-1EF2-4118-8FBE-3BABE723808A}" dt="2024-02-26T12:08:32.925" v="91" actId="692"/>
          <ac:cxnSpMkLst>
            <pc:docMk/>
            <pc:sldMk cId="0" sldId="316"/>
            <ac:cxnSpMk id="1060" creationId="{00000000-0000-0000-0000-000000000000}"/>
          </ac:cxnSpMkLst>
        </pc:cxnChg>
        <pc:cxnChg chg="mod">
          <ac:chgData name="Oláh Norbert" userId="343df27d-cf76-4b1b-b828-1d7a6dc9b04f" providerId="ADAL" clId="{E16BC974-1EF2-4118-8FBE-3BABE723808A}" dt="2024-02-26T12:08:32.925" v="91" actId="692"/>
          <ac:cxnSpMkLst>
            <pc:docMk/>
            <pc:sldMk cId="0" sldId="316"/>
            <ac:cxnSpMk id="1061" creationId="{00000000-0000-0000-0000-000000000000}"/>
          </ac:cxnSpMkLst>
        </pc:cxnChg>
        <pc:cxnChg chg="mod">
          <ac:chgData name="Oláh Norbert" userId="343df27d-cf76-4b1b-b828-1d7a6dc9b04f" providerId="ADAL" clId="{E16BC974-1EF2-4118-8FBE-3BABE723808A}" dt="2024-02-26T12:08:32.925" v="91" actId="692"/>
          <ac:cxnSpMkLst>
            <pc:docMk/>
            <pc:sldMk cId="0" sldId="316"/>
            <ac:cxnSpMk id="1064" creationId="{00000000-0000-0000-0000-000000000000}"/>
          </ac:cxnSpMkLst>
        </pc:cxnChg>
        <pc:cxnChg chg="mod">
          <ac:chgData name="Oláh Norbert" userId="343df27d-cf76-4b1b-b828-1d7a6dc9b04f" providerId="ADAL" clId="{E16BC974-1EF2-4118-8FBE-3BABE723808A}" dt="2024-02-26T12:08:32.925" v="91" actId="692"/>
          <ac:cxnSpMkLst>
            <pc:docMk/>
            <pc:sldMk cId="0" sldId="316"/>
            <ac:cxnSpMk id="1065" creationId="{00000000-0000-0000-0000-000000000000}"/>
          </ac:cxnSpMkLst>
        </pc:cxnChg>
      </pc:sldChg>
      <pc:sldChg chg="delSp modSp mod">
        <pc:chgData name="Oláh Norbert" userId="343df27d-cf76-4b1b-b828-1d7a6dc9b04f" providerId="ADAL" clId="{E16BC974-1EF2-4118-8FBE-3BABE723808A}" dt="2024-02-26T12:09:46.017" v="98" actId="478"/>
        <pc:sldMkLst>
          <pc:docMk/>
          <pc:sldMk cId="0" sldId="317"/>
        </pc:sldMkLst>
        <pc:spChg chg="del">
          <ac:chgData name="Oláh Norbert" userId="343df27d-cf76-4b1b-b828-1d7a6dc9b04f" providerId="ADAL" clId="{E16BC974-1EF2-4118-8FBE-3BABE723808A}" dt="2024-02-26T12:09:46.017" v="98" actId="478"/>
          <ac:spMkLst>
            <pc:docMk/>
            <pc:sldMk cId="0" sldId="317"/>
            <ac:spMk id="1074" creationId="{00000000-0000-0000-0000-000000000000}"/>
          </ac:spMkLst>
        </pc:spChg>
        <pc:spChg chg="del">
          <ac:chgData name="Oláh Norbert" userId="343df27d-cf76-4b1b-b828-1d7a6dc9b04f" providerId="ADAL" clId="{E16BC974-1EF2-4118-8FBE-3BABE723808A}" dt="2024-02-26T12:09:43.964" v="97" actId="478"/>
          <ac:spMkLst>
            <pc:docMk/>
            <pc:sldMk cId="0" sldId="317"/>
            <ac:spMk id="1075" creationId="{00000000-0000-0000-0000-000000000000}"/>
          </ac:spMkLst>
        </pc:spChg>
        <pc:spChg chg="mod">
          <ac:chgData name="Oláh Norbert" userId="343df27d-cf76-4b1b-b828-1d7a6dc9b04f" providerId="ADAL" clId="{E16BC974-1EF2-4118-8FBE-3BABE723808A}" dt="2024-02-26T12:08:54.178" v="96" actId="14100"/>
          <ac:spMkLst>
            <pc:docMk/>
            <pc:sldMk cId="0" sldId="317"/>
            <ac:spMk id="1076" creationId="{00000000-0000-0000-0000-000000000000}"/>
          </ac:spMkLst>
        </pc:spChg>
        <pc:spChg chg="mod">
          <ac:chgData name="Oláh Norbert" userId="343df27d-cf76-4b1b-b828-1d7a6dc9b04f" providerId="ADAL" clId="{E16BC974-1EF2-4118-8FBE-3BABE723808A}" dt="2024-02-26T12:08:50.767" v="95" actId="1076"/>
          <ac:spMkLst>
            <pc:docMk/>
            <pc:sldMk cId="0" sldId="317"/>
            <ac:spMk id="1077" creationId="{00000000-0000-0000-0000-000000000000}"/>
          </ac:spMkLst>
        </pc:spChg>
      </pc:sldChg>
      <pc:sldChg chg="delSp modSp mod setBg">
        <pc:chgData name="Oláh Norbert" userId="343df27d-cf76-4b1b-b828-1d7a6dc9b04f" providerId="ADAL" clId="{E16BC974-1EF2-4118-8FBE-3BABE723808A}" dt="2024-02-26T12:10:18.033" v="105" actId="207"/>
        <pc:sldMkLst>
          <pc:docMk/>
          <pc:sldMk cId="0" sldId="319"/>
        </pc:sldMkLst>
        <pc:spChg chg="del">
          <ac:chgData name="Oláh Norbert" userId="343df27d-cf76-4b1b-b828-1d7a6dc9b04f" providerId="ADAL" clId="{E16BC974-1EF2-4118-8FBE-3BABE723808A}" dt="2024-02-26T12:09:55.731" v="101" actId="478"/>
          <ac:spMkLst>
            <pc:docMk/>
            <pc:sldMk cId="0" sldId="319"/>
            <ac:spMk id="1086" creationId="{00000000-0000-0000-0000-000000000000}"/>
          </ac:spMkLst>
        </pc:spChg>
        <pc:spChg chg="del">
          <ac:chgData name="Oláh Norbert" userId="343df27d-cf76-4b1b-b828-1d7a6dc9b04f" providerId="ADAL" clId="{E16BC974-1EF2-4118-8FBE-3BABE723808A}" dt="2024-02-26T12:09:54.224" v="100" actId="478"/>
          <ac:spMkLst>
            <pc:docMk/>
            <pc:sldMk cId="0" sldId="319"/>
            <ac:spMk id="1087"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093"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095"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097"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102"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103" creationId="{00000000-0000-0000-0000-000000000000}"/>
          </ac:spMkLst>
        </pc:spChg>
        <pc:spChg chg="mod">
          <ac:chgData name="Oláh Norbert" userId="343df27d-cf76-4b1b-b828-1d7a6dc9b04f" providerId="ADAL" clId="{E16BC974-1EF2-4118-8FBE-3BABE723808A}" dt="2024-02-26T12:10:18.033" v="105" actId="207"/>
          <ac:spMkLst>
            <pc:docMk/>
            <pc:sldMk cId="0" sldId="319"/>
            <ac:spMk id="1109" creationId="{00000000-0000-0000-0000-000000000000}"/>
          </ac:spMkLst>
        </pc:spChg>
        <pc:spChg chg="mod">
          <ac:chgData name="Oláh Norbert" userId="343df27d-cf76-4b1b-b828-1d7a6dc9b04f" providerId="ADAL" clId="{E16BC974-1EF2-4118-8FBE-3BABE723808A}" dt="2024-02-26T12:10:05.950" v="104" actId="14100"/>
          <ac:spMkLst>
            <pc:docMk/>
            <pc:sldMk cId="0" sldId="319"/>
            <ac:spMk id="1111" creationId="{00000000-0000-0000-0000-000000000000}"/>
          </ac:spMkLst>
        </pc:spChg>
      </pc:sldChg>
      <pc:sldChg chg="delSp modSp mod setBg modShow">
        <pc:chgData name="Oláh Norbert" userId="343df27d-cf76-4b1b-b828-1d7a6dc9b04f" providerId="ADAL" clId="{E16BC974-1EF2-4118-8FBE-3BABE723808A}" dt="2024-02-26T12:12:27.498" v="125" actId="729"/>
        <pc:sldMkLst>
          <pc:docMk/>
          <pc:sldMk cId="0" sldId="320"/>
        </pc:sldMkLst>
        <pc:spChg chg="del">
          <ac:chgData name="Oláh Norbert" userId="343df27d-cf76-4b1b-b828-1d7a6dc9b04f" providerId="ADAL" clId="{E16BC974-1EF2-4118-8FBE-3BABE723808A}" dt="2024-02-26T12:12:18.930" v="124" actId="478"/>
          <ac:spMkLst>
            <pc:docMk/>
            <pc:sldMk cId="0" sldId="320"/>
            <ac:spMk id="1117" creationId="{00000000-0000-0000-0000-000000000000}"/>
          </ac:spMkLst>
        </pc:spChg>
        <pc:spChg chg="del">
          <ac:chgData name="Oláh Norbert" userId="343df27d-cf76-4b1b-b828-1d7a6dc9b04f" providerId="ADAL" clId="{E16BC974-1EF2-4118-8FBE-3BABE723808A}" dt="2024-02-26T12:12:16.168" v="123" actId="478"/>
          <ac:spMkLst>
            <pc:docMk/>
            <pc:sldMk cId="0" sldId="320"/>
            <ac:spMk id="1118"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24"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26"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28"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33"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34" creationId="{00000000-0000-0000-0000-000000000000}"/>
          </ac:spMkLst>
        </pc:spChg>
        <pc:spChg chg="mod">
          <ac:chgData name="Oláh Norbert" userId="343df27d-cf76-4b1b-b828-1d7a6dc9b04f" providerId="ADAL" clId="{E16BC974-1EF2-4118-8FBE-3BABE723808A}" dt="2024-02-26T12:12:11.127" v="122" actId="207"/>
          <ac:spMkLst>
            <pc:docMk/>
            <pc:sldMk cId="0" sldId="320"/>
            <ac:spMk id="1140" creationId="{00000000-0000-0000-0000-000000000000}"/>
          </ac:spMkLst>
        </pc:spChg>
        <pc:spChg chg="mod">
          <ac:chgData name="Oláh Norbert" userId="343df27d-cf76-4b1b-b828-1d7a6dc9b04f" providerId="ADAL" clId="{E16BC974-1EF2-4118-8FBE-3BABE723808A}" dt="2024-02-26T12:12:01.584" v="121" actId="14100"/>
          <ac:spMkLst>
            <pc:docMk/>
            <pc:sldMk cId="0" sldId="320"/>
            <ac:spMk id="1142" creationId="{00000000-0000-0000-0000-000000000000}"/>
          </ac:spMkLst>
        </pc:spChg>
      </pc:sldChg>
      <pc:sldChg chg="delSp modSp mod setBg modShow">
        <pc:chgData name="Oláh Norbert" userId="343df27d-cf76-4b1b-b828-1d7a6dc9b04f" providerId="ADAL" clId="{E16BC974-1EF2-4118-8FBE-3BABE723808A}" dt="2024-02-26T12:12:41.288" v="126" actId="729"/>
        <pc:sldMkLst>
          <pc:docMk/>
          <pc:sldMk cId="0" sldId="321"/>
        </pc:sldMkLst>
        <pc:spChg chg="mod">
          <ac:chgData name="Oláh Norbert" userId="343df27d-cf76-4b1b-b828-1d7a6dc9b04f" providerId="ADAL" clId="{E16BC974-1EF2-4118-8FBE-3BABE723808A}" dt="2024-02-26T12:11:35.328" v="117" actId="12"/>
          <ac:spMkLst>
            <pc:docMk/>
            <pc:sldMk cId="0" sldId="321"/>
            <ac:spMk id="1149" creationId="{00000000-0000-0000-0000-000000000000}"/>
          </ac:spMkLst>
        </pc:spChg>
        <pc:spChg chg="del">
          <ac:chgData name="Oláh Norbert" userId="343df27d-cf76-4b1b-b828-1d7a6dc9b04f" providerId="ADAL" clId="{E16BC974-1EF2-4118-8FBE-3BABE723808A}" dt="2024-02-26T12:10:57.068" v="113" actId="478"/>
          <ac:spMkLst>
            <pc:docMk/>
            <pc:sldMk cId="0" sldId="321"/>
            <ac:spMk id="1150" creationId="{00000000-0000-0000-0000-000000000000}"/>
          </ac:spMkLst>
        </pc:spChg>
        <pc:spChg chg="del">
          <ac:chgData name="Oláh Norbert" userId="343df27d-cf76-4b1b-b828-1d7a6dc9b04f" providerId="ADAL" clId="{E16BC974-1EF2-4118-8FBE-3BABE723808A}" dt="2024-02-26T12:10:54.358" v="112" actId="478"/>
          <ac:spMkLst>
            <pc:docMk/>
            <pc:sldMk cId="0" sldId="321"/>
            <ac:spMk id="1151" creationId="{00000000-0000-0000-0000-000000000000}"/>
          </ac:spMkLst>
        </pc:spChg>
        <pc:spChg chg="mod">
          <ac:chgData name="Oláh Norbert" userId="343df27d-cf76-4b1b-b828-1d7a6dc9b04f" providerId="ADAL" clId="{E16BC974-1EF2-4118-8FBE-3BABE723808A}" dt="2024-02-26T12:10:46.084" v="110" actId="948"/>
          <ac:spMkLst>
            <pc:docMk/>
            <pc:sldMk cId="0" sldId="321"/>
            <ac:spMk id="1152" creationId="{00000000-0000-0000-0000-000000000000}"/>
          </ac:spMkLst>
        </pc:spChg>
        <pc:spChg chg="mod">
          <ac:chgData name="Oláh Norbert" userId="343df27d-cf76-4b1b-b828-1d7a6dc9b04f" providerId="ADAL" clId="{E16BC974-1EF2-4118-8FBE-3BABE723808A}" dt="2024-02-26T12:10:50.243" v="111" actId="1076"/>
          <ac:spMkLst>
            <pc:docMk/>
            <pc:sldMk cId="0" sldId="321"/>
            <ac:spMk id="1153" creationId="{00000000-0000-0000-0000-000000000000}"/>
          </ac:spMkLst>
        </pc:spChg>
      </pc:sldChg>
      <pc:sldChg chg="delSp modSp mod setBg modShow">
        <pc:chgData name="Oláh Norbert" userId="343df27d-cf76-4b1b-b828-1d7a6dc9b04f" providerId="ADAL" clId="{E16BC974-1EF2-4118-8FBE-3BABE723808A}" dt="2024-02-26T12:13:07.613" v="131" actId="207"/>
        <pc:sldMkLst>
          <pc:docMk/>
          <pc:sldMk cId="0" sldId="322"/>
        </pc:sldMkLst>
        <pc:spChg chg="del">
          <ac:chgData name="Oláh Norbert" userId="343df27d-cf76-4b1b-b828-1d7a6dc9b04f" providerId="ADAL" clId="{E16BC974-1EF2-4118-8FBE-3BABE723808A}" dt="2024-02-26T12:12:59.095" v="130" actId="478"/>
          <ac:spMkLst>
            <pc:docMk/>
            <pc:sldMk cId="0" sldId="322"/>
            <ac:spMk id="1158" creationId="{00000000-0000-0000-0000-000000000000}"/>
          </ac:spMkLst>
        </pc:spChg>
        <pc:spChg chg="del">
          <ac:chgData name="Oláh Norbert" userId="343df27d-cf76-4b1b-b828-1d7a6dc9b04f" providerId="ADAL" clId="{E16BC974-1EF2-4118-8FBE-3BABE723808A}" dt="2024-02-26T12:12:57.648" v="129" actId="478"/>
          <ac:spMkLst>
            <pc:docMk/>
            <pc:sldMk cId="0" sldId="322"/>
            <ac:spMk id="1159"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65"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67"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69"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74"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75" creationId="{00000000-0000-0000-0000-000000000000}"/>
          </ac:spMkLst>
        </pc:spChg>
        <pc:spChg chg="mod">
          <ac:chgData name="Oláh Norbert" userId="343df27d-cf76-4b1b-b828-1d7a6dc9b04f" providerId="ADAL" clId="{E16BC974-1EF2-4118-8FBE-3BABE723808A}" dt="2024-02-26T12:13:07.613" v="131" actId="207"/>
          <ac:spMkLst>
            <pc:docMk/>
            <pc:sldMk cId="0" sldId="322"/>
            <ac:spMk id="1181" creationId="{00000000-0000-0000-0000-000000000000}"/>
          </ac:spMkLst>
        </pc:spChg>
      </pc:sldChg>
      <pc:sldChg chg="delSp modSp mod setBg modShow">
        <pc:chgData name="Oláh Norbert" userId="343df27d-cf76-4b1b-b828-1d7a6dc9b04f" providerId="ADAL" clId="{E16BC974-1EF2-4118-8FBE-3BABE723808A}" dt="2024-02-26T12:16:08.555" v="145" actId="478"/>
        <pc:sldMkLst>
          <pc:docMk/>
          <pc:sldMk cId="0" sldId="323"/>
        </pc:sldMkLst>
        <pc:spChg chg="mod">
          <ac:chgData name="Oláh Norbert" userId="343df27d-cf76-4b1b-b828-1d7a6dc9b04f" providerId="ADAL" clId="{E16BC974-1EF2-4118-8FBE-3BABE723808A}" dt="2024-02-26T12:15:58.659" v="143" actId="12"/>
          <ac:spMkLst>
            <pc:docMk/>
            <pc:sldMk cId="0" sldId="323"/>
            <ac:spMk id="1191" creationId="{00000000-0000-0000-0000-000000000000}"/>
          </ac:spMkLst>
        </pc:spChg>
        <pc:spChg chg="del">
          <ac:chgData name="Oláh Norbert" userId="343df27d-cf76-4b1b-b828-1d7a6dc9b04f" providerId="ADAL" clId="{E16BC974-1EF2-4118-8FBE-3BABE723808A}" dt="2024-02-26T12:16:06.961" v="144" actId="478"/>
          <ac:spMkLst>
            <pc:docMk/>
            <pc:sldMk cId="0" sldId="323"/>
            <ac:spMk id="1192" creationId="{00000000-0000-0000-0000-000000000000}"/>
          </ac:spMkLst>
        </pc:spChg>
        <pc:spChg chg="del">
          <ac:chgData name="Oláh Norbert" userId="343df27d-cf76-4b1b-b828-1d7a6dc9b04f" providerId="ADAL" clId="{E16BC974-1EF2-4118-8FBE-3BABE723808A}" dt="2024-02-26T12:16:08.555" v="145" actId="478"/>
          <ac:spMkLst>
            <pc:docMk/>
            <pc:sldMk cId="0" sldId="323"/>
            <ac:spMk id="1193" creationId="{00000000-0000-0000-0000-000000000000}"/>
          </ac:spMkLst>
        </pc:spChg>
        <pc:spChg chg="mod">
          <ac:chgData name="Oláh Norbert" userId="343df27d-cf76-4b1b-b828-1d7a6dc9b04f" providerId="ADAL" clId="{E16BC974-1EF2-4118-8FBE-3BABE723808A}" dt="2024-02-26T12:13:49.720" v="139" actId="1076"/>
          <ac:spMkLst>
            <pc:docMk/>
            <pc:sldMk cId="0" sldId="323"/>
            <ac:spMk id="1194" creationId="{00000000-0000-0000-0000-000000000000}"/>
          </ac:spMkLst>
        </pc:spChg>
        <pc:spChg chg="mod">
          <ac:chgData name="Oláh Norbert" userId="343df27d-cf76-4b1b-b828-1d7a6dc9b04f" providerId="ADAL" clId="{E16BC974-1EF2-4118-8FBE-3BABE723808A}" dt="2024-02-26T12:13:26.978" v="133"/>
          <ac:spMkLst>
            <pc:docMk/>
            <pc:sldMk cId="0" sldId="323"/>
            <ac:spMk id="1195" creationId="{00000000-0000-0000-0000-000000000000}"/>
          </ac:spMkLst>
        </pc:spChg>
      </pc:sldChg>
      <pc:sldChg chg="delSp modSp mod setBg modShow">
        <pc:chgData name="Oláh Norbert" userId="343df27d-cf76-4b1b-b828-1d7a6dc9b04f" providerId="ADAL" clId="{E16BC974-1EF2-4118-8FBE-3BABE723808A}" dt="2024-02-26T12:20:24.959" v="160" actId="729"/>
        <pc:sldMkLst>
          <pc:docMk/>
          <pc:sldMk cId="0" sldId="324"/>
        </pc:sldMkLst>
        <pc:spChg chg="mod">
          <ac:chgData name="Oláh Norbert" userId="343df27d-cf76-4b1b-b828-1d7a6dc9b04f" providerId="ADAL" clId="{E16BC974-1EF2-4118-8FBE-3BABE723808A}" dt="2024-02-26T12:19:13.188" v="153" actId="12"/>
          <ac:spMkLst>
            <pc:docMk/>
            <pc:sldMk cId="0" sldId="324"/>
            <ac:spMk id="1201" creationId="{00000000-0000-0000-0000-000000000000}"/>
          </ac:spMkLst>
        </pc:spChg>
        <pc:spChg chg="del">
          <ac:chgData name="Oláh Norbert" userId="343df27d-cf76-4b1b-b828-1d7a6dc9b04f" providerId="ADAL" clId="{E16BC974-1EF2-4118-8FBE-3BABE723808A}" dt="2024-02-26T12:19:18.696" v="154" actId="478"/>
          <ac:spMkLst>
            <pc:docMk/>
            <pc:sldMk cId="0" sldId="324"/>
            <ac:spMk id="1202" creationId="{00000000-0000-0000-0000-000000000000}"/>
          </ac:spMkLst>
        </pc:spChg>
        <pc:spChg chg="del">
          <ac:chgData name="Oláh Norbert" userId="343df27d-cf76-4b1b-b828-1d7a6dc9b04f" providerId="ADAL" clId="{E16BC974-1EF2-4118-8FBE-3BABE723808A}" dt="2024-02-26T12:19:20.125" v="155" actId="478"/>
          <ac:spMkLst>
            <pc:docMk/>
            <pc:sldMk cId="0" sldId="324"/>
            <ac:spMk id="1203" creationId="{00000000-0000-0000-0000-000000000000}"/>
          </ac:spMkLst>
        </pc:spChg>
        <pc:spChg chg="mod">
          <ac:chgData name="Oláh Norbert" userId="343df27d-cf76-4b1b-b828-1d7a6dc9b04f" providerId="ADAL" clId="{E16BC974-1EF2-4118-8FBE-3BABE723808A}" dt="2024-02-26T12:19:32.833" v="159" actId="1076"/>
          <ac:spMkLst>
            <pc:docMk/>
            <pc:sldMk cId="0" sldId="324"/>
            <ac:spMk id="1204" creationId="{00000000-0000-0000-0000-000000000000}"/>
          </ac:spMkLst>
        </pc:spChg>
        <pc:spChg chg="mod">
          <ac:chgData name="Oláh Norbert" userId="343df27d-cf76-4b1b-b828-1d7a6dc9b04f" providerId="ADAL" clId="{E16BC974-1EF2-4118-8FBE-3BABE723808A}" dt="2024-02-26T12:18:52.261" v="146"/>
          <ac:spMkLst>
            <pc:docMk/>
            <pc:sldMk cId="0" sldId="324"/>
            <ac:spMk id="1205" creationId="{00000000-0000-0000-0000-000000000000}"/>
          </ac:spMkLst>
        </pc:spChg>
      </pc:sldChg>
      <pc:sldChg chg="delSp modSp mod setBg modShow">
        <pc:chgData name="Oláh Norbert" userId="343df27d-cf76-4b1b-b828-1d7a6dc9b04f" providerId="ADAL" clId="{E16BC974-1EF2-4118-8FBE-3BABE723808A}" dt="2024-02-26T12:21:20.127" v="171" actId="729"/>
        <pc:sldMkLst>
          <pc:docMk/>
          <pc:sldMk cId="0" sldId="325"/>
        </pc:sldMkLst>
        <pc:spChg chg="del">
          <ac:chgData name="Oláh Norbert" userId="343df27d-cf76-4b1b-b828-1d7a6dc9b04f" providerId="ADAL" clId="{E16BC974-1EF2-4118-8FBE-3BABE723808A}" dt="2024-02-26T12:20:29.988" v="161" actId="478"/>
          <ac:spMkLst>
            <pc:docMk/>
            <pc:sldMk cId="0" sldId="325"/>
            <ac:spMk id="1210" creationId="{00000000-0000-0000-0000-000000000000}"/>
          </ac:spMkLst>
        </pc:spChg>
        <pc:spChg chg="del">
          <ac:chgData name="Oláh Norbert" userId="343df27d-cf76-4b1b-b828-1d7a6dc9b04f" providerId="ADAL" clId="{E16BC974-1EF2-4118-8FBE-3BABE723808A}" dt="2024-02-26T12:20:31.761" v="162" actId="478"/>
          <ac:spMkLst>
            <pc:docMk/>
            <pc:sldMk cId="0" sldId="325"/>
            <ac:spMk id="1211" creationId="{00000000-0000-0000-0000-000000000000}"/>
          </ac:spMkLst>
        </pc:spChg>
        <pc:spChg chg="mod">
          <ac:chgData name="Oláh Norbert" userId="343df27d-cf76-4b1b-b828-1d7a6dc9b04f" providerId="ADAL" clId="{E16BC974-1EF2-4118-8FBE-3BABE723808A}" dt="2024-02-26T12:21:05.106" v="170" actId="1076"/>
          <ac:spMkLst>
            <pc:docMk/>
            <pc:sldMk cId="0" sldId="325"/>
            <ac:spMk id="1212" creationId="{00000000-0000-0000-0000-000000000000}"/>
          </ac:spMkLst>
        </pc:spChg>
        <pc:spChg chg="mod">
          <ac:chgData name="Oláh Norbert" userId="343df27d-cf76-4b1b-b828-1d7a6dc9b04f" providerId="ADAL" clId="{E16BC974-1EF2-4118-8FBE-3BABE723808A}" dt="2024-02-26T12:20:49.541" v="167" actId="948"/>
          <ac:spMkLst>
            <pc:docMk/>
            <pc:sldMk cId="0" sldId="325"/>
            <ac:spMk id="1213" creationId="{00000000-0000-0000-0000-000000000000}"/>
          </ac:spMkLst>
        </pc:spChg>
        <pc:spChg chg="mod">
          <ac:chgData name="Oláh Norbert" userId="343df27d-cf76-4b1b-b828-1d7a6dc9b04f" providerId="ADAL" clId="{E16BC974-1EF2-4118-8FBE-3BABE723808A}" dt="2024-02-26T12:20:52.910" v="168" actId="1076"/>
          <ac:spMkLst>
            <pc:docMk/>
            <pc:sldMk cId="0" sldId="325"/>
            <ac:spMk id="1214" creationId="{00000000-0000-0000-0000-000000000000}"/>
          </ac:spMkLst>
        </pc:spChg>
      </pc:sldChg>
      <pc:sldChg chg="delSp modSp mod setBg modShow">
        <pc:chgData name="Oláh Norbert" userId="343df27d-cf76-4b1b-b828-1d7a6dc9b04f" providerId="ADAL" clId="{E16BC974-1EF2-4118-8FBE-3BABE723808A}" dt="2024-02-26T12:25:47.936" v="204" actId="207"/>
        <pc:sldMkLst>
          <pc:docMk/>
          <pc:sldMk cId="0" sldId="326"/>
        </pc:sldMkLst>
        <pc:spChg chg="del">
          <ac:chgData name="Oláh Norbert" userId="343df27d-cf76-4b1b-b828-1d7a6dc9b04f" providerId="ADAL" clId="{E16BC974-1EF2-4118-8FBE-3BABE723808A}" dt="2024-02-26T12:25:26.690" v="199" actId="478"/>
          <ac:spMkLst>
            <pc:docMk/>
            <pc:sldMk cId="0" sldId="326"/>
            <ac:spMk id="1219" creationId="{00000000-0000-0000-0000-000000000000}"/>
          </ac:spMkLst>
        </pc:spChg>
        <pc:spChg chg="del">
          <ac:chgData name="Oláh Norbert" userId="343df27d-cf76-4b1b-b828-1d7a6dc9b04f" providerId="ADAL" clId="{E16BC974-1EF2-4118-8FBE-3BABE723808A}" dt="2024-02-26T12:25:24.274" v="198" actId="478"/>
          <ac:spMkLst>
            <pc:docMk/>
            <pc:sldMk cId="0" sldId="326"/>
            <ac:spMk id="1220"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26"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28"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30"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35"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36" creationId="{00000000-0000-0000-0000-000000000000}"/>
          </ac:spMkLst>
        </pc:spChg>
        <pc:spChg chg="mod">
          <ac:chgData name="Oláh Norbert" userId="343df27d-cf76-4b1b-b828-1d7a6dc9b04f" providerId="ADAL" clId="{E16BC974-1EF2-4118-8FBE-3BABE723808A}" dt="2024-02-26T12:25:47.936" v="204" actId="207"/>
          <ac:spMkLst>
            <pc:docMk/>
            <pc:sldMk cId="0" sldId="326"/>
            <ac:spMk id="1242" creationId="{00000000-0000-0000-0000-000000000000}"/>
          </ac:spMkLst>
        </pc:spChg>
        <pc:spChg chg="mod">
          <ac:chgData name="Oláh Norbert" userId="343df27d-cf76-4b1b-b828-1d7a6dc9b04f" providerId="ADAL" clId="{E16BC974-1EF2-4118-8FBE-3BABE723808A}" dt="2024-02-26T12:25:39.724" v="203" actId="14100"/>
          <ac:spMkLst>
            <pc:docMk/>
            <pc:sldMk cId="0" sldId="326"/>
            <ac:spMk id="1244" creationId="{00000000-0000-0000-0000-000000000000}"/>
          </ac:spMkLst>
        </pc:spChg>
      </pc:sldChg>
      <pc:sldChg chg="delSp modSp mod setBg modShow">
        <pc:chgData name="Oláh Norbert" userId="343df27d-cf76-4b1b-b828-1d7a6dc9b04f" providerId="ADAL" clId="{E16BC974-1EF2-4118-8FBE-3BABE723808A}" dt="2024-02-26T12:25:15.406" v="197" actId="1076"/>
        <pc:sldMkLst>
          <pc:docMk/>
          <pc:sldMk cId="0" sldId="327"/>
        </pc:sldMkLst>
        <pc:spChg chg="mod">
          <ac:chgData name="Oláh Norbert" userId="343df27d-cf76-4b1b-b828-1d7a6dc9b04f" providerId="ADAL" clId="{E16BC974-1EF2-4118-8FBE-3BABE723808A}" dt="2024-02-26T12:25:02.008" v="195" actId="207"/>
          <ac:spMkLst>
            <pc:docMk/>
            <pc:sldMk cId="0" sldId="327"/>
            <ac:spMk id="1252"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3" creationId="{00000000-0000-0000-0000-000000000000}"/>
          </ac:spMkLst>
        </pc:spChg>
        <pc:spChg chg="mod">
          <ac:chgData name="Oláh Norbert" userId="343df27d-cf76-4b1b-b828-1d7a6dc9b04f" providerId="ADAL" clId="{E16BC974-1EF2-4118-8FBE-3BABE723808A}" dt="2024-02-26T12:25:15.406" v="197" actId="1076"/>
          <ac:spMkLst>
            <pc:docMk/>
            <pc:sldMk cId="0" sldId="327"/>
            <ac:spMk id="1254"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5"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6"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7"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8"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59"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0"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1"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2"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3"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4"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5"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6" creationId="{00000000-0000-0000-0000-000000000000}"/>
          </ac:spMkLst>
        </pc:spChg>
        <pc:spChg chg="del">
          <ac:chgData name="Oláh Norbert" userId="343df27d-cf76-4b1b-b828-1d7a6dc9b04f" providerId="ADAL" clId="{E16BC974-1EF2-4118-8FBE-3BABE723808A}" dt="2024-02-26T12:22:04.392" v="179" actId="478"/>
          <ac:spMkLst>
            <pc:docMk/>
            <pc:sldMk cId="0" sldId="327"/>
            <ac:spMk id="1267"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8" creationId="{00000000-0000-0000-0000-000000000000}"/>
          </ac:spMkLst>
        </pc:spChg>
        <pc:spChg chg="mod">
          <ac:chgData name="Oláh Norbert" userId="343df27d-cf76-4b1b-b828-1d7a6dc9b04f" providerId="ADAL" clId="{E16BC974-1EF2-4118-8FBE-3BABE723808A}" dt="2024-02-26T12:25:02.008" v="195" actId="207"/>
          <ac:spMkLst>
            <pc:docMk/>
            <pc:sldMk cId="0" sldId="327"/>
            <ac:spMk id="1269" creationId="{00000000-0000-0000-0000-000000000000}"/>
          </ac:spMkLst>
        </pc:spChg>
      </pc:sldChg>
      <pc:sldChg chg="delSp modSp mod setBg modShow">
        <pc:chgData name="Oláh Norbert" userId="343df27d-cf76-4b1b-b828-1d7a6dc9b04f" providerId="ADAL" clId="{E16BC974-1EF2-4118-8FBE-3BABE723808A}" dt="2024-02-26T12:26:21.388" v="211" actId="729"/>
        <pc:sldMkLst>
          <pc:docMk/>
          <pc:sldMk cId="0" sldId="328"/>
        </pc:sldMkLst>
        <pc:spChg chg="del">
          <ac:chgData name="Oláh Norbert" userId="343df27d-cf76-4b1b-b828-1d7a6dc9b04f" providerId="ADAL" clId="{E16BC974-1EF2-4118-8FBE-3BABE723808A}" dt="2024-02-26T12:26:15.692" v="210" actId="478"/>
          <ac:spMkLst>
            <pc:docMk/>
            <pc:sldMk cId="0" sldId="328"/>
            <ac:spMk id="1274" creationId="{00000000-0000-0000-0000-000000000000}"/>
          </ac:spMkLst>
        </pc:spChg>
        <pc:spChg chg="del">
          <ac:chgData name="Oláh Norbert" userId="343df27d-cf76-4b1b-b828-1d7a6dc9b04f" providerId="ADAL" clId="{E16BC974-1EF2-4118-8FBE-3BABE723808A}" dt="2024-02-26T12:26:12.206" v="209" actId="478"/>
          <ac:spMkLst>
            <pc:docMk/>
            <pc:sldMk cId="0" sldId="328"/>
            <ac:spMk id="1275"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81"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83"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85"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90"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91" creationId="{00000000-0000-0000-0000-000000000000}"/>
          </ac:spMkLst>
        </pc:spChg>
        <pc:spChg chg="mod">
          <ac:chgData name="Oláh Norbert" userId="343df27d-cf76-4b1b-b828-1d7a6dc9b04f" providerId="ADAL" clId="{E16BC974-1EF2-4118-8FBE-3BABE723808A}" dt="2024-02-26T12:26:08.414" v="208" actId="207"/>
          <ac:spMkLst>
            <pc:docMk/>
            <pc:sldMk cId="0" sldId="328"/>
            <ac:spMk id="1297" creationId="{00000000-0000-0000-0000-000000000000}"/>
          </ac:spMkLst>
        </pc:spChg>
        <pc:spChg chg="mod">
          <ac:chgData name="Oláh Norbert" userId="343df27d-cf76-4b1b-b828-1d7a6dc9b04f" providerId="ADAL" clId="{E16BC974-1EF2-4118-8FBE-3BABE723808A}" dt="2024-02-26T12:26:00.656" v="207" actId="207"/>
          <ac:spMkLst>
            <pc:docMk/>
            <pc:sldMk cId="0" sldId="328"/>
            <ac:spMk id="1299" creationId="{00000000-0000-0000-0000-000000000000}"/>
          </ac:spMkLst>
        </pc:spChg>
      </pc:sldChg>
      <pc:sldChg chg="addSp modSp mod setBg">
        <pc:chgData name="Oláh Norbert" userId="343df27d-cf76-4b1b-b828-1d7a6dc9b04f" providerId="ADAL" clId="{E16BC974-1EF2-4118-8FBE-3BABE723808A}" dt="2024-02-26T12:27:31.572" v="239" actId="255"/>
        <pc:sldMkLst>
          <pc:docMk/>
          <pc:sldMk cId="0" sldId="329"/>
        </pc:sldMkLst>
        <pc:spChg chg="add mod">
          <ac:chgData name="Oláh Norbert" userId="343df27d-cf76-4b1b-b828-1d7a6dc9b04f" providerId="ADAL" clId="{E16BC974-1EF2-4118-8FBE-3BABE723808A}" dt="2024-02-26T12:27:31.572" v="239" actId="255"/>
          <ac:spMkLst>
            <pc:docMk/>
            <pc:sldMk cId="0" sldId="329"/>
            <ac:spMk id="2" creationId="{1094AB1F-23F4-E98E-D57E-A1730AF3FD78}"/>
          </ac:spMkLst>
        </pc:spChg>
      </pc:sldChg>
      <pc:sldChg chg="del">
        <pc:chgData name="Oláh Norbert" userId="343df27d-cf76-4b1b-b828-1d7a6dc9b04f" providerId="ADAL" clId="{E16BC974-1EF2-4118-8FBE-3BABE723808A}" dt="2024-02-26T11:45:51.267" v="0" actId="47"/>
        <pc:sldMkLst>
          <pc:docMk/>
          <pc:sldMk cId="0" sldId="330"/>
        </pc:sldMkLst>
      </pc:sldChg>
      <pc:sldChg chg="del">
        <pc:chgData name="Oláh Norbert" userId="343df27d-cf76-4b1b-b828-1d7a6dc9b04f" providerId="ADAL" clId="{E16BC974-1EF2-4118-8FBE-3BABE723808A}" dt="2024-02-26T11:45:51.267" v="0" actId="47"/>
        <pc:sldMkLst>
          <pc:docMk/>
          <pc:sldMk cId="0" sldId="331"/>
        </pc:sldMkLst>
      </pc:sldChg>
      <pc:sldChg chg="del">
        <pc:chgData name="Oláh Norbert" userId="343df27d-cf76-4b1b-b828-1d7a6dc9b04f" providerId="ADAL" clId="{E16BC974-1EF2-4118-8FBE-3BABE723808A}" dt="2024-02-26T11:45:51.267" v="0" actId="47"/>
        <pc:sldMkLst>
          <pc:docMk/>
          <pc:sldMk cId="0" sldId="332"/>
        </pc:sldMkLst>
      </pc:sldChg>
      <pc:sldChg chg="del">
        <pc:chgData name="Oláh Norbert" userId="343df27d-cf76-4b1b-b828-1d7a6dc9b04f" providerId="ADAL" clId="{E16BC974-1EF2-4118-8FBE-3BABE723808A}" dt="2024-02-26T11:45:51.267" v="0" actId="47"/>
        <pc:sldMkLst>
          <pc:docMk/>
          <pc:sldMk cId="0" sldId="333"/>
        </pc:sldMkLst>
      </pc:sldChg>
      <pc:sldChg chg="del">
        <pc:chgData name="Oláh Norbert" userId="343df27d-cf76-4b1b-b828-1d7a6dc9b04f" providerId="ADAL" clId="{E16BC974-1EF2-4118-8FBE-3BABE723808A}" dt="2024-02-26T11:45:51.267" v="0" actId="47"/>
        <pc:sldMkLst>
          <pc:docMk/>
          <pc:sldMk cId="0" sldId="334"/>
        </pc:sldMkLst>
      </pc:sldChg>
      <pc:sldChg chg="del">
        <pc:chgData name="Oláh Norbert" userId="343df27d-cf76-4b1b-b828-1d7a6dc9b04f" providerId="ADAL" clId="{E16BC974-1EF2-4118-8FBE-3BABE723808A}" dt="2024-02-26T11:45:51.267" v="0" actId="47"/>
        <pc:sldMkLst>
          <pc:docMk/>
          <pc:sldMk cId="0" sldId="335"/>
        </pc:sldMkLst>
      </pc:sldChg>
      <pc:sldChg chg="del">
        <pc:chgData name="Oláh Norbert" userId="343df27d-cf76-4b1b-b828-1d7a6dc9b04f" providerId="ADAL" clId="{E16BC974-1EF2-4118-8FBE-3BABE723808A}" dt="2024-02-26T11:45:51.267" v="0" actId="47"/>
        <pc:sldMkLst>
          <pc:docMk/>
          <pc:sldMk cId="0" sldId="336"/>
        </pc:sldMkLst>
      </pc:sldChg>
      <pc:sldChg chg="del">
        <pc:chgData name="Oláh Norbert" userId="343df27d-cf76-4b1b-b828-1d7a6dc9b04f" providerId="ADAL" clId="{E16BC974-1EF2-4118-8FBE-3BABE723808A}" dt="2024-02-26T11:45:51.267" v="0" actId="47"/>
        <pc:sldMkLst>
          <pc:docMk/>
          <pc:sldMk cId="0" sldId="337"/>
        </pc:sldMkLst>
      </pc:sldChg>
      <pc:sldChg chg="del">
        <pc:chgData name="Oláh Norbert" userId="343df27d-cf76-4b1b-b828-1d7a6dc9b04f" providerId="ADAL" clId="{E16BC974-1EF2-4118-8FBE-3BABE723808A}" dt="2024-02-26T11:45:51.267" v="0" actId="47"/>
        <pc:sldMkLst>
          <pc:docMk/>
          <pc:sldMk cId="0" sldId="338"/>
        </pc:sldMkLst>
      </pc:sldChg>
      <pc:sldChg chg="del">
        <pc:chgData name="Oláh Norbert" userId="343df27d-cf76-4b1b-b828-1d7a6dc9b04f" providerId="ADAL" clId="{E16BC974-1EF2-4118-8FBE-3BABE723808A}" dt="2024-02-26T11:45:51.267" v="0" actId="47"/>
        <pc:sldMkLst>
          <pc:docMk/>
          <pc:sldMk cId="0" sldId="339"/>
        </pc:sldMkLst>
      </pc:sldChg>
      <pc:sldChg chg="del">
        <pc:chgData name="Oláh Norbert" userId="343df27d-cf76-4b1b-b828-1d7a6dc9b04f" providerId="ADAL" clId="{E16BC974-1EF2-4118-8FBE-3BABE723808A}" dt="2024-02-26T11:45:51.267" v="0" actId="47"/>
        <pc:sldMkLst>
          <pc:docMk/>
          <pc:sldMk cId="0" sldId="340"/>
        </pc:sldMkLst>
      </pc:sldChg>
      <pc:sldChg chg="del">
        <pc:chgData name="Oláh Norbert" userId="343df27d-cf76-4b1b-b828-1d7a6dc9b04f" providerId="ADAL" clId="{E16BC974-1EF2-4118-8FBE-3BABE723808A}" dt="2024-02-26T11:45:51.267" v="0" actId="47"/>
        <pc:sldMkLst>
          <pc:docMk/>
          <pc:sldMk cId="0" sldId="341"/>
        </pc:sldMkLst>
      </pc:sldChg>
      <pc:sldChg chg="del">
        <pc:chgData name="Oláh Norbert" userId="343df27d-cf76-4b1b-b828-1d7a6dc9b04f" providerId="ADAL" clId="{E16BC974-1EF2-4118-8FBE-3BABE723808A}" dt="2024-02-26T11:45:51.267" v="0" actId="47"/>
        <pc:sldMkLst>
          <pc:docMk/>
          <pc:sldMk cId="0" sldId="342"/>
        </pc:sldMkLst>
      </pc:sldChg>
      <pc:sldChg chg="del">
        <pc:chgData name="Oláh Norbert" userId="343df27d-cf76-4b1b-b828-1d7a6dc9b04f" providerId="ADAL" clId="{E16BC974-1EF2-4118-8FBE-3BABE723808A}" dt="2024-02-26T11:45:51.267" v="0" actId="47"/>
        <pc:sldMkLst>
          <pc:docMk/>
          <pc:sldMk cId="0" sldId="343"/>
        </pc:sldMkLst>
      </pc:sldChg>
      <pc:sldChg chg="del">
        <pc:chgData name="Oláh Norbert" userId="343df27d-cf76-4b1b-b828-1d7a6dc9b04f" providerId="ADAL" clId="{E16BC974-1EF2-4118-8FBE-3BABE723808A}" dt="2024-02-26T11:45:51.267" v="0" actId="47"/>
        <pc:sldMkLst>
          <pc:docMk/>
          <pc:sldMk cId="0" sldId="344"/>
        </pc:sldMkLst>
      </pc:sldChg>
      <pc:sldChg chg="del">
        <pc:chgData name="Oláh Norbert" userId="343df27d-cf76-4b1b-b828-1d7a6dc9b04f" providerId="ADAL" clId="{E16BC974-1EF2-4118-8FBE-3BABE723808A}" dt="2024-02-26T11:45:51.267" v="0" actId="47"/>
        <pc:sldMkLst>
          <pc:docMk/>
          <pc:sldMk cId="0" sldId="345"/>
        </pc:sldMkLst>
      </pc:sldChg>
      <pc:sldChg chg="del">
        <pc:chgData name="Oláh Norbert" userId="343df27d-cf76-4b1b-b828-1d7a6dc9b04f" providerId="ADAL" clId="{E16BC974-1EF2-4118-8FBE-3BABE723808A}" dt="2024-02-26T11:45:51.267" v="0" actId="47"/>
        <pc:sldMkLst>
          <pc:docMk/>
          <pc:sldMk cId="0" sldId="346"/>
        </pc:sldMkLst>
      </pc:sldChg>
      <pc:sldChg chg="del">
        <pc:chgData name="Oláh Norbert" userId="343df27d-cf76-4b1b-b828-1d7a6dc9b04f" providerId="ADAL" clId="{E16BC974-1EF2-4118-8FBE-3BABE723808A}" dt="2024-02-26T11:45:51.267" v="0" actId="47"/>
        <pc:sldMkLst>
          <pc:docMk/>
          <pc:sldMk cId="0" sldId="347"/>
        </pc:sldMkLst>
      </pc:sldChg>
      <pc:sldChg chg="del">
        <pc:chgData name="Oláh Norbert" userId="343df27d-cf76-4b1b-b828-1d7a6dc9b04f" providerId="ADAL" clId="{E16BC974-1EF2-4118-8FBE-3BABE723808A}" dt="2024-02-26T11:45:51.267" v="0" actId="47"/>
        <pc:sldMkLst>
          <pc:docMk/>
          <pc:sldMk cId="0" sldId="348"/>
        </pc:sldMkLst>
      </pc:sldChg>
      <pc:sldChg chg="del">
        <pc:chgData name="Oláh Norbert" userId="343df27d-cf76-4b1b-b828-1d7a6dc9b04f" providerId="ADAL" clId="{E16BC974-1EF2-4118-8FBE-3BABE723808A}" dt="2024-02-26T11:45:51.267" v="0" actId="47"/>
        <pc:sldMkLst>
          <pc:docMk/>
          <pc:sldMk cId="0" sldId="349"/>
        </pc:sldMkLst>
      </pc:sldChg>
      <pc:sldChg chg="del">
        <pc:chgData name="Oláh Norbert" userId="343df27d-cf76-4b1b-b828-1d7a6dc9b04f" providerId="ADAL" clId="{E16BC974-1EF2-4118-8FBE-3BABE723808A}" dt="2024-02-26T11:45:51.267" v="0" actId="47"/>
        <pc:sldMkLst>
          <pc:docMk/>
          <pc:sldMk cId="0" sldId="350"/>
        </pc:sldMkLst>
      </pc:sldChg>
      <pc:sldChg chg="del">
        <pc:chgData name="Oláh Norbert" userId="343df27d-cf76-4b1b-b828-1d7a6dc9b04f" providerId="ADAL" clId="{E16BC974-1EF2-4118-8FBE-3BABE723808A}" dt="2024-02-26T11:45:51.267" v="0" actId="47"/>
        <pc:sldMkLst>
          <pc:docMk/>
          <pc:sldMk cId="0" sldId="351"/>
        </pc:sldMkLst>
      </pc:sldChg>
      <pc:sldChg chg="del">
        <pc:chgData name="Oláh Norbert" userId="343df27d-cf76-4b1b-b828-1d7a6dc9b04f" providerId="ADAL" clId="{E16BC974-1EF2-4118-8FBE-3BABE723808A}" dt="2024-02-26T11:45:51.267" v="0" actId="47"/>
        <pc:sldMkLst>
          <pc:docMk/>
          <pc:sldMk cId="0" sldId="352"/>
        </pc:sldMkLst>
      </pc:sldChg>
      <pc:sldChg chg="del">
        <pc:chgData name="Oláh Norbert" userId="343df27d-cf76-4b1b-b828-1d7a6dc9b04f" providerId="ADAL" clId="{E16BC974-1EF2-4118-8FBE-3BABE723808A}" dt="2024-02-26T11:45:51.267" v="0" actId="47"/>
        <pc:sldMkLst>
          <pc:docMk/>
          <pc:sldMk cId="0" sldId="353"/>
        </pc:sldMkLst>
      </pc:sldChg>
      <pc:sldChg chg="del">
        <pc:chgData name="Oláh Norbert" userId="343df27d-cf76-4b1b-b828-1d7a6dc9b04f" providerId="ADAL" clId="{E16BC974-1EF2-4118-8FBE-3BABE723808A}" dt="2024-02-26T11:45:51.267" v="0" actId="47"/>
        <pc:sldMkLst>
          <pc:docMk/>
          <pc:sldMk cId="0" sldId="354"/>
        </pc:sldMkLst>
      </pc:sldChg>
      <pc:sldChg chg="add del setBg">
        <pc:chgData name="Oláh Norbert" userId="343df27d-cf76-4b1b-b828-1d7a6dc9b04f" providerId="ADAL" clId="{E16BC974-1EF2-4118-8FBE-3BABE723808A}" dt="2024-02-26T12:28:04.546" v="241"/>
        <pc:sldMkLst>
          <pc:docMk/>
          <pc:sldMk cId="4226049569" sldId="367"/>
        </pc:sldMkLst>
      </pc:sldChg>
      <pc:sldMasterChg chg="modSldLayout">
        <pc:chgData name="Oláh Norbert" userId="343df27d-cf76-4b1b-b828-1d7a6dc9b04f" providerId="ADAL" clId="{E16BC974-1EF2-4118-8FBE-3BABE723808A}" dt="2024-02-26T12:26:27.891" v="212"/>
        <pc:sldMasterMkLst>
          <pc:docMk/>
          <pc:sldMasterMk cId="2225217432" sldId="2147483682"/>
        </pc:sldMasterMkLst>
        <pc:sldLayoutChg chg="delSp">
          <pc:chgData name="Oláh Norbert" userId="343df27d-cf76-4b1b-b828-1d7a6dc9b04f" providerId="ADAL" clId="{E16BC974-1EF2-4118-8FBE-3BABE723808A}" dt="2024-02-26T12:26:27.891" v="212"/>
          <pc:sldLayoutMkLst>
            <pc:docMk/>
            <pc:sldMasterMk cId="2225217432" sldId="2147483682"/>
            <pc:sldLayoutMk cId="355849824" sldId="2147483696"/>
          </pc:sldLayoutMkLst>
          <pc:spChg chg="del">
            <ac:chgData name="Oláh Norbert" userId="343df27d-cf76-4b1b-b828-1d7a6dc9b04f" providerId="ADAL" clId="{E16BC974-1EF2-4118-8FBE-3BABE723808A}" dt="2024-02-26T12:26:27.891" v="212"/>
            <ac:spMkLst>
              <pc:docMk/>
              <pc:sldMasterMk cId="2225217432" sldId="2147483682"/>
              <pc:sldLayoutMk cId="355849824" sldId="2147483696"/>
              <ac:spMk id="65" creationId="{00000000-0000-0000-0000-000000000000}"/>
            </ac:spMkLst>
          </pc:spChg>
          <pc:picChg chg="del">
            <ac:chgData name="Oláh Norbert" userId="343df27d-cf76-4b1b-b828-1d7a6dc9b04f" providerId="ADAL" clId="{E16BC974-1EF2-4118-8FBE-3BABE723808A}" dt="2024-02-26T12:26:27.891" v="212"/>
            <ac:picMkLst>
              <pc:docMk/>
              <pc:sldMasterMk cId="2225217432" sldId="2147483682"/>
              <pc:sldLayoutMk cId="355849824" sldId="2147483696"/>
              <ac:picMk id="63" creationId="{00000000-0000-0000-0000-000000000000}"/>
            </ac:picMkLst>
          </pc:picChg>
          <pc:picChg chg="del">
            <ac:chgData name="Oláh Norbert" userId="343df27d-cf76-4b1b-b828-1d7a6dc9b04f" providerId="ADAL" clId="{E16BC974-1EF2-4118-8FBE-3BABE723808A}" dt="2024-02-26T12:26:27.891" v="212"/>
            <ac:picMkLst>
              <pc:docMk/>
              <pc:sldMasterMk cId="2225217432" sldId="2147483682"/>
              <pc:sldLayoutMk cId="355849824" sldId="2147483696"/>
              <ac:picMk id="64"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3A8A0CAA-94D2-4C1A-9FC0-2A28A1BCEF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1DFB79A0-C8E4-44E7-BA71-2E2323814F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439E6-459C-4E3C-9E0D-394EF5D7D382}" type="datetimeFigureOut">
              <a:rPr lang="hu-HU" smtClean="0"/>
              <a:t>2024. 02. 26.</a:t>
            </a:fld>
            <a:endParaRPr lang="hu-HU"/>
          </a:p>
        </p:txBody>
      </p:sp>
      <p:sp>
        <p:nvSpPr>
          <p:cNvPr id="4" name="Élőláb helye 3">
            <a:extLst>
              <a:ext uri="{FF2B5EF4-FFF2-40B4-BE49-F238E27FC236}">
                <a16:creationId xmlns:a16="http://schemas.microsoft.com/office/drawing/2014/main" id="{972EE9BF-0857-4A80-983B-CBF2ED5CB1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B0D05DFA-09C9-4AAB-AF71-842553F386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B74FD-278C-4B9F-AD3A-4048758968FB}" type="slidenum">
              <a:rPr lang="hu-HU" smtClean="0"/>
              <a:t>‹#›</a:t>
            </a:fld>
            <a:endParaRPr lang="hu-HU"/>
          </a:p>
        </p:txBody>
      </p:sp>
    </p:spTree>
    <p:extLst>
      <p:ext uri="{BB962C8B-B14F-4D97-AF65-F5344CB8AC3E}">
        <p14:creationId xmlns:p14="http://schemas.microsoft.com/office/powerpoint/2010/main" val="3946939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blog.cloudflare.com/a-relatively-easy-to-understand-primer-on-elliptic-curve-cryptograph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p:cNvSpPr>
            <a:spLocks noGrp="1"/>
          </p:cNvSpPr>
          <p:nvPr>
            <p:ph type="sldNum" sz="quarter" idx="5"/>
          </p:nvPr>
        </p:nvSpPr>
        <p:spPr/>
        <p:txBody>
          <a:bodyPr/>
          <a:lstStyle/>
          <a:p>
            <a:fld id="{59E6D6C9-C58B-4AF9-8360-5DDECA8AC067}" type="slidenum">
              <a:rPr lang="en-GB" smtClean="0"/>
              <a:t>3</a:t>
            </a:fld>
            <a:endParaRPr lang="en-GB"/>
          </a:p>
        </p:txBody>
      </p:sp>
    </p:spTree>
    <p:extLst>
      <p:ext uri="{BB962C8B-B14F-4D97-AF65-F5344CB8AC3E}">
        <p14:creationId xmlns:p14="http://schemas.microsoft.com/office/powerpoint/2010/main" val="46636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a00f83c2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a00f83c2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a00f83c27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a00f83c27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a00f83c27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a00f83c27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967A-3E01-459B-2929-429F7D298FB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13FFD30-866A-E2C4-9939-285131911488}"/>
              </a:ext>
            </a:extLst>
          </p:cNvPr>
          <p:cNvSpPr>
            <a:spLocks noGrp="1" noRot="1" noChangeAspect="1"/>
          </p:cNvSpPr>
          <p:nvPr>
            <p:ph type="sldImg"/>
          </p:nvPr>
        </p:nvSpPr>
        <p:spPr>
          <a:xfrm>
            <a:off x="381000" y="685800"/>
            <a:ext cx="6096000" cy="3429000"/>
          </a:xfrm>
        </p:spPr>
      </p:sp>
      <p:sp>
        <p:nvSpPr>
          <p:cNvPr id="3" name="Jegyzetek helye 2">
            <a:extLst>
              <a:ext uri="{FF2B5EF4-FFF2-40B4-BE49-F238E27FC236}">
                <a16:creationId xmlns:a16="http://schemas.microsoft.com/office/drawing/2014/main" id="{ADE27D93-50A7-4E8F-59BA-2E78D83FB8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endParaRPr lang="hu-HU" dirty="0"/>
          </a:p>
        </p:txBody>
      </p:sp>
      <p:sp>
        <p:nvSpPr>
          <p:cNvPr id="4" name="Dia számának helye 3">
            <a:extLst>
              <a:ext uri="{FF2B5EF4-FFF2-40B4-BE49-F238E27FC236}">
                <a16:creationId xmlns:a16="http://schemas.microsoft.com/office/drawing/2014/main" id="{4C760083-6D99-4BC3-F13C-B917BF27A838}"/>
              </a:ext>
            </a:extLst>
          </p:cNvPr>
          <p:cNvSpPr>
            <a:spLocks noGrp="1"/>
          </p:cNvSpPr>
          <p:nvPr>
            <p:ph type="sldNum" sz="quarter" idx="5"/>
          </p:nvPr>
        </p:nvSpPr>
        <p:spPr/>
        <p:txBody>
          <a:bodyPr/>
          <a:lstStyle/>
          <a:p>
            <a:fld id="{59E6D6C9-C58B-4AF9-8360-5DDECA8AC067}" type="slidenum">
              <a:rPr lang="en-GB" smtClean="0"/>
              <a:t>15</a:t>
            </a:fld>
            <a:endParaRPr lang="en-GB"/>
          </a:p>
        </p:txBody>
      </p:sp>
    </p:spTree>
    <p:extLst>
      <p:ext uri="{BB962C8B-B14F-4D97-AF65-F5344CB8AC3E}">
        <p14:creationId xmlns:p14="http://schemas.microsoft.com/office/powerpoint/2010/main" val="391926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9ae30d43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9ae30d43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Here’s what makes Bitcoin work at a technical level. Each of these different components of this block make up what’s called the block header. There are some small fields which I haven’t included because they aren’t essential to the protocol. These three parts alone implement everything that the high level overview discussed. The Prev Block Hash is the pointer to the previous block, the Merkle Root is a summary of transactions, and the nonce is the proof of work. We’ll discuss each one in depth shortly</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9ae30d43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9ae30d43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Block header refers to all the components, block hash or block ID refers to the hash of the concatenated components</a:t>
            </a:r>
            <a:endParaRPr lang="en-US" sz="1100" b="0" i="0" u="none" strike="noStrike" cap="none" dirty="0">
              <a:solidFill>
                <a:schemeClr val="dk1"/>
              </a:solidFill>
              <a:latin typeface="Lato"/>
              <a:ea typeface="Lato"/>
              <a:cs typeface="Lato"/>
              <a:sym typeface="Lato"/>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9ae30d43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9ae30d43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1ece917f3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Merkle tree: Efficient commitment device</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 sz="1200"/>
              <a:t>Merkle root: summary of transactions, changes with the contents of transactiosn</a:t>
            </a:r>
            <a:endParaRPr sz="1200"/>
          </a:p>
        </p:txBody>
      </p:sp>
      <p:sp>
        <p:nvSpPr>
          <p:cNvPr id="291" name="Google Shape;291;g41ece917f3_1_21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9ae30d437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Merkle tree: Efficient commitment device</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 sz="1200"/>
              <a:t>Merkle root: summary of transactions, changes with the contents of transactiosn</a:t>
            </a:r>
            <a:endParaRPr sz="1200"/>
          </a:p>
        </p:txBody>
      </p:sp>
      <p:sp>
        <p:nvSpPr>
          <p:cNvPr id="319" name="Google Shape;319;g99ae30d437_0_7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9ae30d437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Merkle tree: Efficient commitment device</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 sz="1200"/>
              <a:t>Merkle root: summary of transactions, changes with the contents of transactiosn</a:t>
            </a:r>
            <a:endParaRPr sz="1200"/>
          </a:p>
        </p:txBody>
      </p:sp>
      <p:sp>
        <p:nvSpPr>
          <p:cNvPr id="347" name="Google Shape;347;g99ae30d437_0_12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a00f83c27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a00f83c27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282829"/>
                </a:solidFill>
                <a:highlight>
                  <a:srgbClr val="FFFFFF"/>
                </a:highlight>
                <a:latin typeface="Roboto"/>
                <a:ea typeface="Roboto"/>
                <a:cs typeface="Roboto"/>
                <a:sym typeface="Roboto"/>
              </a:rPr>
              <a:t>A </a:t>
            </a:r>
            <a:r>
              <a:rPr lang="en" sz="1150" b="1" dirty="0">
                <a:solidFill>
                  <a:srgbClr val="282829"/>
                </a:solidFill>
                <a:highlight>
                  <a:srgbClr val="FFFFFF"/>
                </a:highlight>
                <a:latin typeface="Roboto"/>
                <a:ea typeface="Roboto"/>
                <a:cs typeface="Roboto"/>
                <a:sym typeface="Roboto"/>
              </a:rPr>
              <a:t>cryptographic hash function </a:t>
            </a:r>
            <a:r>
              <a:rPr lang="en" sz="1150" dirty="0">
                <a:solidFill>
                  <a:srgbClr val="282829"/>
                </a:solidFill>
                <a:highlight>
                  <a:srgbClr val="FFFFFF"/>
                </a:highlight>
                <a:latin typeface="Roboto"/>
                <a:ea typeface="Roboto"/>
                <a:cs typeface="Roboto"/>
                <a:sym typeface="Roboto"/>
              </a:rPr>
              <a:t>computes a </a:t>
            </a:r>
            <a:r>
              <a:rPr lang="hu-HU" sz="1150" dirty="0" err="1">
                <a:solidFill>
                  <a:srgbClr val="282829"/>
                </a:solidFill>
                <a:highlight>
                  <a:srgbClr val="FFFFFF"/>
                </a:highlight>
                <a:latin typeface="Roboto"/>
                <a:ea typeface="Roboto"/>
                <a:cs typeface="Roboto"/>
                <a:sym typeface="Roboto"/>
              </a:rPr>
              <a:t>value</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with</a:t>
            </a:r>
            <a:r>
              <a:rPr lang="hu-HU" sz="1150" dirty="0">
                <a:solidFill>
                  <a:srgbClr val="282829"/>
                </a:solidFill>
                <a:highlight>
                  <a:srgbClr val="FFFFFF"/>
                </a:highlight>
                <a:latin typeface="Roboto"/>
                <a:ea typeface="Roboto"/>
                <a:cs typeface="Roboto"/>
                <a:sym typeface="Roboto"/>
              </a:rPr>
              <a:t> constant </a:t>
            </a:r>
            <a:r>
              <a:rPr lang="hu-HU" sz="1150" dirty="0" err="1">
                <a:solidFill>
                  <a:srgbClr val="282829"/>
                </a:solidFill>
                <a:highlight>
                  <a:srgbClr val="FFFFFF"/>
                </a:highlight>
                <a:latin typeface="Roboto"/>
                <a:ea typeface="Roboto"/>
                <a:cs typeface="Roboto"/>
                <a:sym typeface="Roboto"/>
              </a:rPr>
              <a:t>length</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usually</a:t>
            </a:r>
            <a:r>
              <a:rPr lang="hu-HU" sz="1150" dirty="0">
                <a:solidFill>
                  <a:srgbClr val="282829"/>
                </a:solidFill>
                <a:highlight>
                  <a:srgbClr val="FFFFFF"/>
                </a:highlight>
                <a:latin typeface="Roboto"/>
                <a:ea typeface="Roboto"/>
                <a:cs typeface="Roboto"/>
                <a:sym typeface="Roboto"/>
              </a:rPr>
              <a:t> s</a:t>
            </a:r>
            <a:r>
              <a:rPr lang="en" sz="1150" dirty="0">
                <a:solidFill>
                  <a:srgbClr val="282829"/>
                </a:solidFill>
                <a:highlight>
                  <a:srgbClr val="FFFFFF"/>
                </a:highlight>
                <a:latin typeface="Roboto"/>
                <a:ea typeface="Roboto"/>
                <a:cs typeface="Roboto"/>
                <a:sym typeface="Roboto"/>
              </a:rPr>
              <a:t>mall value</a:t>
            </a:r>
            <a:r>
              <a:rPr lang="hu-HU" sz="1150" dirty="0">
                <a:solidFill>
                  <a:srgbClr val="282829"/>
                </a:solidFill>
                <a:highlight>
                  <a:srgbClr val="FFFFFF"/>
                </a:highlight>
                <a:latin typeface="Roboto"/>
                <a:ea typeface="Roboto"/>
                <a:cs typeface="Roboto"/>
                <a:sym typeface="Roboto"/>
              </a:rPr>
              <a:t>)</a:t>
            </a:r>
            <a:r>
              <a:rPr lang="en" sz="1150" dirty="0">
                <a:solidFill>
                  <a:srgbClr val="282829"/>
                </a:solidFill>
                <a:highlight>
                  <a:srgbClr val="FFFFFF"/>
                </a:highlight>
                <a:latin typeface="Roboto"/>
                <a:ea typeface="Roboto"/>
                <a:cs typeface="Roboto"/>
                <a:sym typeface="Roboto"/>
              </a:rPr>
              <a:t> from a</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value</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with</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arbitrary</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finite</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length</a:t>
            </a:r>
            <a:r>
              <a:rPr lang="hu-HU" sz="1150" dirty="0">
                <a:solidFill>
                  <a:srgbClr val="282829"/>
                </a:solidFill>
                <a:highlight>
                  <a:srgbClr val="FFFFFF"/>
                </a:highlight>
                <a:latin typeface="Roboto"/>
                <a:ea typeface="Roboto"/>
                <a:cs typeface="Roboto"/>
                <a:sym typeface="Roboto"/>
              </a:rPr>
              <a:t> (</a:t>
            </a:r>
            <a:r>
              <a:rPr lang="hu-HU" sz="1150" dirty="0" err="1">
                <a:solidFill>
                  <a:srgbClr val="282829"/>
                </a:solidFill>
                <a:highlight>
                  <a:srgbClr val="FFFFFF"/>
                </a:highlight>
                <a:latin typeface="Roboto"/>
                <a:ea typeface="Roboto"/>
                <a:cs typeface="Roboto"/>
                <a:sym typeface="Roboto"/>
              </a:rPr>
              <a:t>usually</a:t>
            </a:r>
            <a:r>
              <a:rPr lang="hu-HU" sz="1150" dirty="0">
                <a:solidFill>
                  <a:srgbClr val="282829"/>
                </a:solidFill>
                <a:highlight>
                  <a:srgbClr val="FFFFFF"/>
                </a:highlight>
                <a:latin typeface="Roboto"/>
                <a:ea typeface="Roboto"/>
                <a:cs typeface="Roboto"/>
                <a:sym typeface="Roboto"/>
              </a:rPr>
              <a:t> a </a:t>
            </a:r>
            <a:r>
              <a:rPr lang="en" sz="1150" dirty="0">
                <a:solidFill>
                  <a:srgbClr val="282829"/>
                </a:solidFill>
                <a:highlight>
                  <a:srgbClr val="FFFFFF"/>
                </a:highlight>
                <a:latin typeface="Roboto"/>
                <a:ea typeface="Roboto"/>
                <a:cs typeface="Roboto"/>
                <a:sym typeface="Roboto"/>
              </a:rPr>
              <a:t>large one</a:t>
            </a:r>
            <a:r>
              <a:rPr lang="hu-HU" sz="1150" dirty="0">
                <a:solidFill>
                  <a:srgbClr val="282829"/>
                </a:solidFill>
                <a:highlight>
                  <a:srgbClr val="FFFFFF"/>
                </a:highlight>
                <a:latin typeface="Roboto"/>
                <a:ea typeface="Roboto"/>
                <a:cs typeface="Roboto"/>
                <a:sym typeface="Roboto"/>
              </a:rPr>
              <a:t>)</a:t>
            </a:r>
            <a:r>
              <a:rPr lang="en" sz="1150" dirty="0">
                <a:solidFill>
                  <a:srgbClr val="282829"/>
                </a:solidFill>
                <a:highlight>
                  <a:srgbClr val="FFFFFF"/>
                </a:highlight>
                <a:latin typeface="Roboto"/>
                <a:ea typeface="Roboto"/>
                <a:cs typeface="Roboto"/>
                <a:sym typeface="Roboto"/>
              </a:rPr>
              <a:t> in such a way that it’s very, very difficult to find a different large value</a:t>
            </a:r>
            <a:r>
              <a:rPr lang="hu-HU" sz="1150" dirty="0">
                <a:solidFill>
                  <a:srgbClr val="282829"/>
                </a:solidFill>
                <a:highlight>
                  <a:srgbClr val="FFFFFF"/>
                </a:highlight>
                <a:latin typeface="Roboto"/>
                <a:ea typeface="Roboto"/>
                <a:cs typeface="Roboto"/>
                <a:sym typeface="Roboto"/>
              </a:rPr>
              <a:t>s</a:t>
            </a:r>
            <a:r>
              <a:rPr lang="en" sz="1150" dirty="0">
                <a:solidFill>
                  <a:srgbClr val="282829"/>
                </a:solidFill>
                <a:highlight>
                  <a:srgbClr val="FFFFFF"/>
                </a:highlight>
                <a:latin typeface="Roboto"/>
                <a:ea typeface="Roboto"/>
                <a:cs typeface="Roboto"/>
                <a:sym typeface="Roboto"/>
              </a:rPr>
              <a:t> that compute to the same small value.</a:t>
            </a:r>
            <a:r>
              <a:rPr lang="hu-HU" sz="1150" dirty="0">
                <a:solidFill>
                  <a:srgbClr val="282829"/>
                </a:solidFill>
                <a:highlight>
                  <a:srgbClr val="FFFFFF"/>
                </a:highlight>
                <a:latin typeface="Roboto"/>
                <a:ea typeface="Roboto"/>
                <a:cs typeface="Roboto"/>
                <a:sym typeface="Roboto"/>
              </a:rPr>
              <a:t> (</a:t>
            </a:r>
            <a:r>
              <a:rPr lang="hu-HU" sz="1150" b="1" dirty="0" err="1">
                <a:solidFill>
                  <a:srgbClr val="282829"/>
                </a:solidFill>
                <a:highlight>
                  <a:srgbClr val="FFFFFF"/>
                </a:highlight>
                <a:latin typeface="Roboto"/>
                <a:ea typeface="Roboto"/>
                <a:cs typeface="Roboto"/>
                <a:sym typeface="Roboto"/>
              </a:rPr>
              <a:t>collision</a:t>
            </a:r>
            <a:r>
              <a:rPr lang="hu-HU" sz="1150" b="1" dirty="0">
                <a:solidFill>
                  <a:srgbClr val="282829"/>
                </a:solidFill>
                <a:highlight>
                  <a:srgbClr val="FFFFFF"/>
                </a:highlight>
                <a:latin typeface="Roboto"/>
                <a:ea typeface="Roboto"/>
                <a:cs typeface="Roboto"/>
                <a:sym typeface="Roboto"/>
              </a:rPr>
              <a:t> </a:t>
            </a:r>
            <a:r>
              <a:rPr lang="hu-HU" sz="1150" b="1" dirty="0" err="1">
                <a:solidFill>
                  <a:srgbClr val="282829"/>
                </a:solidFill>
                <a:highlight>
                  <a:srgbClr val="FFFFFF"/>
                </a:highlight>
                <a:latin typeface="Roboto"/>
                <a:ea typeface="Roboto"/>
                <a:cs typeface="Roboto"/>
                <a:sym typeface="Roboto"/>
              </a:rPr>
              <a:t>resistance</a:t>
            </a:r>
            <a:r>
              <a:rPr lang="hu-HU" sz="1150" dirty="0">
                <a:solidFill>
                  <a:srgbClr val="282829"/>
                </a:solidFill>
                <a:highlight>
                  <a:srgbClr val="FFFFFF"/>
                </a:highlight>
                <a:latin typeface="Roboto"/>
                <a:ea typeface="Roboto"/>
                <a:cs typeface="Roboto"/>
                <a:sym typeface="Roboto"/>
              </a:rPr>
              <a:t>)</a:t>
            </a:r>
            <a:endParaRPr sz="1150" dirty="0">
              <a:solidFill>
                <a:srgbClr val="282829"/>
              </a:solidFill>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9ae30d43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99ae30d43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1ece917f3_1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dirty="0"/>
          </a:p>
        </p:txBody>
      </p:sp>
      <p:sp>
        <p:nvSpPr>
          <p:cNvPr id="394" name="Google Shape;394;g41ece917f3_1_32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1ece917f3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REJECTION by the network due to difference</a:t>
            </a:r>
            <a:endParaRPr sz="1200" b="0" i="0" u="none" strike="noStrike" cap="none">
              <a:solidFill>
                <a:schemeClr val="dk1"/>
              </a:solidFill>
              <a:latin typeface="Lato"/>
              <a:ea typeface="Lato"/>
              <a:cs typeface="Lato"/>
              <a:sym typeface="Lato"/>
            </a:endParaRPr>
          </a:p>
        </p:txBody>
      </p:sp>
      <p:sp>
        <p:nvSpPr>
          <p:cNvPr id="420" name="Google Shape;420;g41ece917f3_1_35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9ae30d437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99ae30d43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41ece917f3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spcBef>
                <a:spcPts val="0"/>
              </a:spcBef>
              <a:spcAft>
                <a:spcPts val="0"/>
              </a:spcAft>
              <a:buNone/>
            </a:pPr>
            <a:r>
              <a:rPr lang="en" sz="900" dirty="0"/>
              <a:t>Proof of work is a vehicle in which someone can show you that they’ve engaged in a significiant amount of computational effort.</a:t>
            </a:r>
            <a:endParaRPr sz="900" dirty="0"/>
          </a:p>
          <a:p>
            <a:pPr marL="457200" marR="0" lvl="0" indent="-285750" algn="l" rtl="0">
              <a:spcBef>
                <a:spcPts val="0"/>
              </a:spcBef>
              <a:spcAft>
                <a:spcPts val="0"/>
              </a:spcAft>
              <a:buSzPts val="900"/>
              <a:buAutoNum type="arabicPeriod"/>
            </a:pPr>
            <a:r>
              <a:rPr lang="en" sz="900" b="1" dirty="0"/>
              <a:t>Computationally difficult</a:t>
            </a:r>
            <a:r>
              <a:rPr lang="en" sz="900" dirty="0"/>
              <a:t>:</a:t>
            </a:r>
            <a:endParaRPr sz="900" dirty="0"/>
          </a:p>
          <a:p>
            <a:pPr marL="914400" marR="0" lvl="1" indent="-285750" algn="l" rtl="0">
              <a:spcBef>
                <a:spcPts val="0"/>
              </a:spcBef>
              <a:spcAft>
                <a:spcPts val="0"/>
              </a:spcAft>
              <a:buSzPts val="900"/>
              <a:buAutoNum type="alphaLcPeriod"/>
            </a:pPr>
            <a:r>
              <a:rPr lang="en" sz="900" dirty="0"/>
              <a:t>If finding the proof-of-work requires little work, what’s the point?</a:t>
            </a:r>
            <a:endParaRPr sz="900" dirty="0"/>
          </a:p>
          <a:p>
            <a:pPr marL="457200" marR="0" lvl="0" indent="-285750" algn="l" rtl="0">
              <a:spcBef>
                <a:spcPts val="0"/>
              </a:spcBef>
              <a:spcAft>
                <a:spcPts val="0"/>
              </a:spcAft>
              <a:buSzPts val="900"/>
              <a:buAutoNum type="arabicPeriod"/>
            </a:pPr>
            <a:r>
              <a:rPr lang="en" sz="900" dirty="0"/>
              <a:t>Parameterizable (variable) cost:</a:t>
            </a:r>
            <a:endParaRPr sz="900" dirty="0"/>
          </a:p>
          <a:p>
            <a:pPr marL="914400" marR="0" lvl="1" indent="-285750" algn="l" rtl="0">
              <a:spcBef>
                <a:spcPts val="0"/>
              </a:spcBef>
              <a:spcAft>
                <a:spcPts val="0"/>
              </a:spcAft>
              <a:buSzPts val="900"/>
              <a:buAutoNum type="alphaLcPeriod"/>
            </a:pPr>
            <a:r>
              <a:rPr lang="en" sz="900" dirty="0"/>
              <a:t>Allows for adjustments with global hash power changes</a:t>
            </a:r>
            <a:r>
              <a:rPr lang="hu-HU" sz="900" dirty="0"/>
              <a:t> (</a:t>
            </a:r>
            <a:r>
              <a:rPr lang="hu-HU" sz="900" b="1" dirty="0"/>
              <a:t>beállítható, hogy mennyi időbe </a:t>
            </a:r>
            <a:r>
              <a:rPr lang="hu-HU" sz="900" dirty="0"/>
              <a:t>teljen pl. 10 perc)</a:t>
            </a:r>
            <a:endParaRPr sz="900" dirty="0"/>
          </a:p>
          <a:p>
            <a:pPr marL="457200" marR="0" lvl="0" indent="-285750" algn="l" rtl="0">
              <a:spcBef>
                <a:spcPts val="0"/>
              </a:spcBef>
              <a:spcAft>
                <a:spcPts val="0"/>
              </a:spcAft>
              <a:buSzPts val="900"/>
              <a:buAutoNum type="arabicPeriod"/>
            </a:pPr>
            <a:r>
              <a:rPr lang="en" sz="900" dirty="0"/>
              <a:t>Easily verifiable</a:t>
            </a:r>
            <a:endParaRPr sz="900" dirty="0"/>
          </a:p>
          <a:p>
            <a:pPr marL="914400" marR="0" lvl="1" indent="-285750" algn="l" rtl="0">
              <a:spcBef>
                <a:spcPts val="0"/>
              </a:spcBef>
              <a:spcAft>
                <a:spcPts val="0"/>
              </a:spcAft>
              <a:buSzPts val="900"/>
              <a:buAutoNum type="alphaLcPeriod"/>
            </a:pPr>
            <a:r>
              <a:rPr lang="en" sz="900" dirty="0"/>
              <a:t>Should </a:t>
            </a:r>
            <a:r>
              <a:rPr lang="en" sz="900" b="1" dirty="0"/>
              <a:t>not need a central authority </a:t>
            </a:r>
            <a:r>
              <a:rPr lang="en" sz="900" dirty="0"/>
              <a:t>to verify nonce validity, should be inexpensive for other miners to confirm the validity of a hash</a:t>
            </a:r>
            <a:endParaRPr sz="900" dirty="0"/>
          </a:p>
        </p:txBody>
      </p:sp>
      <p:sp>
        <p:nvSpPr>
          <p:cNvPr id="461" name="Google Shape;461;g41ece917f3_1_4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f4495d67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endParaRPr sz="900" dirty="0"/>
          </a:p>
        </p:txBody>
      </p:sp>
      <p:sp>
        <p:nvSpPr>
          <p:cNvPr id="469" name="Google Shape;469;g41f4495d67_1_2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474bf0d9e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0" algn="l" rtl="0">
              <a:spcBef>
                <a:spcPts val="0"/>
              </a:spcBef>
              <a:spcAft>
                <a:spcPts val="0"/>
              </a:spcAft>
              <a:buSzPts val="900"/>
              <a:buNone/>
            </a:pPr>
            <a:endParaRPr sz="900" dirty="0"/>
          </a:p>
        </p:txBody>
      </p:sp>
      <p:sp>
        <p:nvSpPr>
          <p:cNvPr id="477" name="Google Shape;477;g6474bf0d9e_0_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474bf0d9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0" algn="l" rtl="0">
              <a:spcBef>
                <a:spcPts val="0"/>
              </a:spcBef>
              <a:spcAft>
                <a:spcPts val="0"/>
              </a:spcAft>
              <a:buSzPts val="900"/>
              <a:buNone/>
            </a:pPr>
            <a:endParaRPr sz="900" dirty="0"/>
          </a:p>
        </p:txBody>
      </p:sp>
      <p:sp>
        <p:nvSpPr>
          <p:cNvPr id="485" name="Google Shape;485;g6474bf0d9e_0_1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474bf0d9e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endParaRPr sz="900" dirty="0"/>
          </a:p>
        </p:txBody>
      </p:sp>
      <p:sp>
        <p:nvSpPr>
          <p:cNvPr id="497" name="Google Shape;497;g6474bf0d9e_0_4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474bf0d9e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900"/>
          </a:p>
        </p:txBody>
      </p:sp>
      <p:sp>
        <p:nvSpPr>
          <p:cNvPr id="509" name="Google Shape;509;g6474bf0d9e_0_6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9ae30d437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9ae30d43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1ece917f3_1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dirty="0"/>
              <a:t>Mining is the process of solving this partial preimage hash puzzle.</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 sz="1200" dirty="0"/>
              <a:t>Mining, for those of you who love analogies like myself, is like throwing darts at a target while blindfolded:</a:t>
            </a:r>
            <a:endParaRPr sz="1200" dirty="0"/>
          </a:p>
          <a:p>
            <a:pPr marL="457200" marR="0" lvl="0" indent="-304800" algn="l" rtl="0">
              <a:spcBef>
                <a:spcPts val="0"/>
              </a:spcBef>
              <a:spcAft>
                <a:spcPts val="0"/>
              </a:spcAft>
              <a:buSzPts val="1200"/>
              <a:buChar char="-"/>
            </a:pPr>
            <a:r>
              <a:rPr lang="en" sz="1200" dirty="0"/>
              <a:t>Equal likelihood of hitting any ring</a:t>
            </a:r>
            <a:endParaRPr sz="1200" dirty="0"/>
          </a:p>
          <a:p>
            <a:pPr marL="457200" marR="0" lvl="0" indent="-304800" algn="l" rtl="0">
              <a:spcBef>
                <a:spcPts val="0"/>
              </a:spcBef>
              <a:spcAft>
                <a:spcPts val="0"/>
              </a:spcAft>
              <a:buSzPts val="1200"/>
              <a:buChar char="-"/>
            </a:pPr>
            <a:r>
              <a:rPr lang="en" sz="1200" dirty="0"/>
              <a:t>Faster throwers ⇒ more hits / second</a:t>
            </a:r>
            <a:endParaRPr sz="1200" dirty="0"/>
          </a:p>
          <a:p>
            <a:pPr marL="457200" marR="0" lvl="0" indent="-304800" algn="l" rtl="0">
              <a:spcBef>
                <a:spcPts val="0"/>
              </a:spcBef>
              <a:spcAft>
                <a:spcPts val="0"/>
              </a:spcAft>
              <a:buSzPts val="1200"/>
              <a:buChar char="-"/>
            </a:pPr>
            <a:r>
              <a:rPr lang="en" sz="1200" dirty="0"/>
              <a:t>Difficulty inversely proportional to green ring size</a:t>
            </a:r>
            <a:endParaRPr sz="1200" dirty="0"/>
          </a:p>
          <a:p>
            <a:pPr marL="914400" marR="0" lvl="1" indent="-304800" algn="l" rtl="0">
              <a:spcBef>
                <a:spcPts val="0"/>
              </a:spcBef>
              <a:spcAft>
                <a:spcPts val="0"/>
              </a:spcAft>
              <a:buSzPts val="1200"/>
              <a:buChar char="-"/>
            </a:pPr>
            <a:r>
              <a:rPr lang="en" sz="1200" dirty="0"/>
              <a:t>Green ring adjusts depending on average time to produce valid result</a:t>
            </a:r>
            <a:endParaRPr sz="1200" dirty="0"/>
          </a:p>
          <a:p>
            <a:pPr marL="457200" marR="0" lvl="0" indent="-304800" algn="l" rtl="0">
              <a:spcBef>
                <a:spcPts val="0"/>
              </a:spcBef>
              <a:spcAft>
                <a:spcPts val="0"/>
              </a:spcAft>
              <a:buSzPts val="1200"/>
              <a:buChar char="-"/>
            </a:pPr>
            <a:r>
              <a:rPr lang="en" sz="1200" dirty="0"/>
              <a:t>If people get better at throwing darts, green circle needs to get smaller</a:t>
            </a:r>
            <a:endParaRPr sz="1200" dirty="0"/>
          </a:p>
        </p:txBody>
      </p:sp>
      <p:sp>
        <p:nvSpPr>
          <p:cNvPr id="521" name="Google Shape;521;g41ece917f3_1_4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1ece917f3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Difficulty: A way to adjust the problem </a:t>
            </a:r>
            <a:endParaRPr sz="2400" dirty="0">
              <a:solidFill>
                <a:schemeClr val="dk1"/>
              </a:solidFill>
              <a:latin typeface="Lato"/>
              <a:ea typeface="Lato"/>
              <a:cs typeface="Lato"/>
              <a:sym typeface="Lato"/>
            </a:endParaRPr>
          </a:p>
        </p:txBody>
      </p:sp>
      <p:sp>
        <p:nvSpPr>
          <p:cNvPr id="537" name="Google Shape;537;g41ece917f3_1_43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6474bf0d9e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0" algn="l" rtl="0">
              <a:spcBef>
                <a:spcPts val="0"/>
              </a:spcBef>
              <a:spcAft>
                <a:spcPts val="0"/>
              </a:spcAft>
              <a:buSzPts val="900"/>
              <a:buNone/>
            </a:pPr>
            <a:endParaRPr sz="900" dirty="0"/>
          </a:p>
        </p:txBody>
      </p:sp>
      <p:sp>
        <p:nvSpPr>
          <p:cNvPr id="554" name="Google Shape;554;g6474bf0d9e_0_9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1ece917f3_1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“partial preimage hash puzzle”</a:t>
            </a:r>
            <a:endParaRPr sz="2400">
              <a:solidFill>
                <a:schemeClr val="dk1"/>
              </a:solidFill>
              <a:latin typeface="Lato"/>
              <a:ea typeface="Lato"/>
              <a:cs typeface="Lato"/>
              <a:sym typeface="Lato"/>
            </a:endParaRPr>
          </a:p>
        </p:txBody>
      </p:sp>
      <p:sp>
        <p:nvSpPr>
          <p:cNvPr id="563" name="Google Shape;563;g41ece917f3_1_54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1ece917f3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Difficulty: A way to adjust the problem </a:t>
            </a:r>
            <a:endParaRPr sz="2400" dirty="0">
              <a:solidFill>
                <a:schemeClr val="dk1"/>
              </a:solidFill>
              <a:latin typeface="Lato"/>
              <a:ea typeface="Lato"/>
              <a:cs typeface="Lato"/>
              <a:sym typeface="Lato"/>
            </a:endParaRPr>
          </a:p>
        </p:txBody>
      </p:sp>
      <p:sp>
        <p:nvSpPr>
          <p:cNvPr id="537" name="Google Shape;537;g41ece917f3_1_43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1374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1ece917f3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Difficulty: A way to adjust the problem </a:t>
            </a:r>
            <a:endParaRPr sz="2400" dirty="0">
              <a:solidFill>
                <a:schemeClr val="dk1"/>
              </a:solidFill>
              <a:latin typeface="Lato"/>
              <a:ea typeface="Lato"/>
              <a:cs typeface="Lato"/>
              <a:sym typeface="Lato"/>
            </a:endParaRPr>
          </a:p>
        </p:txBody>
      </p:sp>
      <p:sp>
        <p:nvSpPr>
          <p:cNvPr id="537" name="Google Shape;537;g41ece917f3_1_43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7440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1ece917f3_1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“partial preimage hash puzzle”</a:t>
            </a:r>
            <a:endParaRPr sz="2400">
              <a:solidFill>
                <a:schemeClr val="dk1"/>
              </a:solidFill>
              <a:latin typeface="Lato"/>
              <a:ea typeface="Lato"/>
              <a:cs typeface="Lato"/>
              <a:sym typeface="Lato"/>
            </a:endParaRPr>
          </a:p>
        </p:txBody>
      </p:sp>
      <p:sp>
        <p:nvSpPr>
          <p:cNvPr id="573" name="Google Shape;573;g41ece917f3_1_58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68C52-3BC7-D650-08FE-9284309FD5B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A5CD5BD-09AD-9ADE-10F9-5BB9EA08DCB8}"/>
              </a:ext>
            </a:extLst>
          </p:cNvPr>
          <p:cNvSpPr>
            <a:spLocks noGrp="1" noRot="1" noChangeAspect="1"/>
          </p:cNvSpPr>
          <p:nvPr>
            <p:ph type="sldImg"/>
          </p:nvPr>
        </p:nvSpPr>
        <p:spPr>
          <a:xfrm>
            <a:off x="381000" y="685800"/>
            <a:ext cx="6096000" cy="3429000"/>
          </a:xfrm>
        </p:spPr>
      </p:sp>
      <p:sp>
        <p:nvSpPr>
          <p:cNvPr id="3" name="Jegyzetek helye 2">
            <a:extLst>
              <a:ext uri="{FF2B5EF4-FFF2-40B4-BE49-F238E27FC236}">
                <a16:creationId xmlns:a16="http://schemas.microsoft.com/office/drawing/2014/main" id="{7C694A03-2860-CDF5-F361-C8347A1DB2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Poppins"/>
                <a:ea typeface="Poppins"/>
                <a:cs typeface="Poppins"/>
                <a:sym typeface="Poppins"/>
              </a:rPr>
              <a:t>The ideologies that went behind the technology. </a:t>
            </a:r>
          </a:p>
          <a:p>
            <a:pPr marL="457200" marR="0" lvl="0" indent="-298450" algn="l" defTabSz="914400" rtl="0" eaLnBrk="1" fontAlgn="auto" latinLnBrk="0" hangingPunct="1">
              <a:lnSpc>
                <a:spcPct val="115000"/>
              </a:lnSpc>
              <a:spcBef>
                <a:spcPts val="0"/>
              </a:spcBef>
              <a:spcAft>
                <a:spcPts val="0"/>
              </a:spcAft>
              <a:buClr>
                <a:schemeClr val="accent1"/>
              </a:buClr>
              <a:buSzPts val="1100"/>
              <a:buFont typeface="Poppins"/>
              <a:buChar char="●"/>
              <a:tabLst/>
              <a:defRPr/>
            </a:pPr>
            <a:r>
              <a:rPr lang="en-US" sz="1100" dirty="0"/>
              <a:t>We’re going to examine how individual transactions between users are secured. We’ll be discussing generation of private keys, public keys, signatures, addresses, and more.</a:t>
            </a:r>
          </a:p>
          <a:p>
            <a:pPr marL="457200" lvl="0" indent="-298450" algn="l" rtl="0">
              <a:lnSpc>
                <a:spcPct val="115000"/>
              </a:lnSpc>
              <a:spcBef>
                <a:spcPts val="0"/>
              </a:spcBef>
              <a:spcAft>
                <a:spcPts val="0"/>
              </a:spcAft>
              <a:buClr>
                <a:schemeClr val="accent1"/>
              </a:buClr>
              <a:buSzPts val="1100"/>
              <a:buFont typeface="Poppins"/>
              <a:buChar char="●"/>
            </a:pPr>
            <a:endParaRPr lang="en-US" sz="1100" dirty="0">
              <a:solidFill>
                <a:schemeClr val="accent1"/>
              </a:solidFill>
              <a:latin typeface="Poppins"/>
              <a:ea typeface="Poppins"/>
              <a:cs typeface="Poppins"/>
              <a:sym typeface="Poppins"/>
            </a:endParaRPr>
          </a:p>
          <a:p>
            <a:endParaRPr lang="hu-HU" dirty="0"/>
          </a:p>
        </p:txBody>
      </p:sp>
      <p:sp>
        <p:nvSpPr>
          <p:cNvPr id="4" name="Dia számának helye 3">
            <a:extLst>
              <a:ext uri="{FF2B5EF4-FFF2-40B4-BE49-F238E27FC236}">
                <a16:creationId xmlns:a16="http://schemas.microsoft.com/office/drawing/2014/main" id="{B6C94D4D-96DC-516D-3461-73E369D96EF4}"/>
              </a:ext>
            </a:extLst>
          </p:cNvPr>
          <p:cNvSpPr>
            <a:spLocks noGrp="1"/>
          </p:cNvSpPr>
          <p:nvPr>
            <p:ph type="sldNum" sz="quarter" idx="5"/>
          </p:nvPr>
        </p:nvSpPr>
        <p:spPr/>
        <p:txBody>
          <a:bodyPr/>
          <a:lstStyle/>
          <a:p>
            <a:fld id="{59E6D6C9-C58B-4AF9-8360-5DDECA8AC067}" type="slidenum">
              <a:rPr lang="en-GB" smtClean="0"/>
              <a:t>39</a:t>
            </a:fld>
            <a:endParaRPr lang="en-GB"/>
          </a:p>
        </p:txBody>
      </p:sp>
    </p:spTree>
    <p:extLst>
      <p:ext uri="{BB962C8B-B14F-4D97-AF65-F5344CB8AC3E}">
        <p14:creationId xmlns:p14="http://schemas.microsoft.com/office/powerpoint/2010/main" val="30007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9a75750b31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Alright, so when it comes to securing transactions, we seem to have a dilemma. We want to be able to tie a specific identity to a transaction to confirm that a certain user sent it, but at the same time we want to make it so that just by looking at the transaction, anyone looking at it can’t just recover sensitive identifiable information about the user. Because if this was possible, then other people can break into my UTXOs and spend my bitcoin!</a:t>
            </a:r>
            <a:endParaRPr sz="2400" b="0" i="0" u="none" strike="noStrike" cap="none" dirty="0">
              <a:solidFill>
                <a:schemeClr val="dk1"/>
              </a:solidFill>
              <a:latin typeface="Lato"/>
              <a:ea typeface="Lato"/>
              <a:cs typeface="Lato"/>
              <a:sym typeface="Lato"/>
            </a:endParaRPr>
          </a:p>
        </p:txBody>
      </p:sp>
      <p:sp>
        <p:nvSpPr>
          <p:cNvPr id="605" name="Google Shape;605;g9a75750b31_2_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a75750b31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In  order to achieve these two properties, Bitcoin uses public key cryptography. </a:t>
            </a:r>
            <a:endParaRPr sz="2400" b="0" i="0" u="none" strike="noStrike" cap="none">
              <a:solidFill>
                <a:schemeClr val="dk1"/>
              </a:solidFill>
              <a:latin typeface="Lato"/>
              <a:ea typeface="Lato"/>
              <a:cs typeface="Lato"/>
              <a:sym typeface="Lato"/>
            </a:endParaRPr>
          </a:p>
        </p:txBody>
      </p:sp>
      <p:sp>
        <p:nvSpPr>
          <p:cNvPr id="613" name="Google Shape;613;g9a75750b31_2_2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a00f83c27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a00f83c27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d97cabe0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These two pieces of information form the cornerstone of public key cryptography. We’ll explore how these pieces of information are used  to achieve what we want + how they are generated later.</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
              <a:t>The public key allows an  individual to receive funds, while the private key will allow users to access and send funds.</a:t>
            </a:r>
            <a:endParaRPr/>
          </a:p>
        </p:txBody>
      </p:sp>
      <p:sp>
        <p:nvSpPr>
          <p:cNvPr id="621" name="Google Shape;621;g9d97cabe0f_0_58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d97cabe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Now, we’ll get into a walkthrough of how transaction verification works.</a:t>
            </a:r>
            <a:endParaRPr sz="2400" b="0" i="0" u="none" strike="noStrike" cap="none">
              <a:solidFill>
                <a:schemeClr val="dk1"/>
              </a:solidFill>
              <a:latin typeface="Lato"/>
              <a:ea typeface="Lato"/>
              <a:cs typeface="Lato"/>
              <a:sym typeface="Lato"/>
            </a:endParaRPr>
          </a:p>
        </p:txBody>
      </p:sp>
      <p:sp>
        <p:nvSpPr>
          <p:cNvPr id="629" name="Google Shape;629;g9d97cabe0f_0_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41ece917f3_1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Alright, so say that we have two individuals in the network, Alice and Bob.</a:t>
            </a:r>
            <a:endParaRPr sz="2400" b="0" i="0" u="none" strike="noStrike" cap="none">
              <a:solidFill>
                <a:schemeClr val="dk1"/>
              </a:solidFill>
              <a:latin typeface="Lato"/>
              <a:ea typeface="Lato"/>
              <a:cs typeface="Lato"/>
              <a:sym typeface="Lato"/>
            </a:endParaRPr>
          </a:p>
        </p:txBody>
      </p:sp>
      <p:sp>
        <p:nvSpPr>
          <p:cNvPr id="637" name="Google Shape;637;g41ece917f3_1_6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d97cabe0f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We’ll use digital signature schemes to gain a general understanding of what tools we use and how we use them to authenticate identity on the Bitcoin network. This isn’t necessarily the exact same thing that Bitcoin does, but hey, this is a pretty useful analogy in helping understand how transactions are facilitated on a technical level in the Bitcoin network. </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
              <a:t>We’ll start with an example. We will be walking through the example from the perspective of Alice, so we know what Alice’s private key  is. </a:t>
            </a:r>
            <a:endParaRPr/>
          </a:p>
          <a:p>
            <a:pPr marL="0" marR="0" lvl="0" indent="0" algn="l" rtl="0">
              <a:spcBef>
                <a:spcPts val="0"/>
              </a:spcBef>
              <a:spcAft>
                <a:spcPts val="0"/>
              </a:spcAft>
              <a:buClr>
                <a:schemeClr val="dk1"/>
              </a:buClr>
              <a:buFont typeface="Lato"/>
              <a:buNone/>
            </a:pPr>
            <a:endParaRPr/>
          </a:p>
          <a:p>
            <a:pPr marL="0" marR="0" lvl="0" indent="0" algn="l" rtl="0">
              <a:spcBef>
                <a:spcPts val="0"/>
              </a:spcBef>
              <a:spcAft>
                <a:spcPts val="0"/>
              </a:spcAft>
              <a:buClr>
                <a:schemeClr val="dk1"/>
              </a:buClr>
              <a:buFont typeface="Lato"/>
              <a:buNone/>
            </a:pPr>
            <a:r>
              <a:rPr lang="en"/>
              <a:t>The goal: Somehow, we want to develop a means to authenticate identity so you know a message could only have come from one person. However, it’s also crucial that parties retain their anonymity. </a:t>
            </a:r>
            <a:endParaRPr sz="2400" b="0" i="0" u="none" strike="noStrike" cap="none">
              <a:solidFill>
                <a:schemeClr val="dk1"/>
              </a:solidFill>
              <a:latin typeface="Lato"/>
              <a:ea typeface="Lato"/>
              <a:cs typeface="Lato"/>
              <a:sym typeface="Lato"/>
            </a:endParaRPr>
          </a:p>
        </p:txBody>
      </p:sp>
      <p:sp>
        <p:nvSpPr>
          <p:cNvPr id="653" name="Google Shape;653;g9d97cabe0f_0_2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d97cabe0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In order for Bob to make sure that a message has come from Alice, he needs Alice’s public key. Recall that a public key is publically available: it’s like an email address</a:t>
            </a:r>
            <a:endParaRPr sz="2400" b="0" i="0" u="none" strike="noStrike" cap="none">
              <a:solidFill>
                <a:schemeClr val="dk1"/>
              </a:solidFill>
              <a:latin typeface="Lato"/>
              <a:ea typeface="Lato"/>
              <a:cs typeface="Lato"/>
              <a:sym typeface="Lato"/>
            </a:endParaRPr>
          </a:p>
        </p:txBody>
      </p:sp>
      <p:sp>
        <p:nvSpPr>
          <p:cNvPr id="671" name="Google Shape;671;g9d97cabe0f_0_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9d97cabe0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In order for Bob to make sure that a message has come from Alice, he needs Alice’s public key. Recall that a public key is publically available: it’s like an email address</a:t>
            </a:r>
            <a:endParaRPr sz="2400" b="0" i="0" u="none" strike="noStrike" cap="none">
              <a:solidFill>
                <a:schemeClr val="dk1"/>
              </a:solidFill>
              <a:latin typeface="Lato"/>
              <a:ea typeface="Lato"/>
              <a:cs typeface="Lato"/>
              <a:sym typeface="Lato"/>
            </a:endParaRPr>
          </a:p>
        </p:txBody>
      </p:sp>
      <p:sp>
        <p:nvSpPr>
          <p:cNvPr id="691" name="Google Shape;691;g9d97cabe0f_0_5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9d97cabe0f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dirty="0">
              <a:solidFill>
                <a:schemeClr val="dk1"/>
              </a:solidFill>
              <a:latin typeface="Lato"/>
              <a:ea typeface="Lato"/>
              <a:cs typeface="Lato"/>
              <a:sym typeface="Lato"/>
            </a:endParaRPr>
          </a:p>
        </p:txBody>
      </p:sp>
      <p:sp>
        <p:nvSpPr>
          <p:cNvPr id="712" name="Google Shape;712;g9d97cabe0f_0_7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9d97cabe0f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dirty="0">
              <a:solidFill>
                <a:schemeClr val="dk1"/>
              </a:solidFill>
              <a:latin typeface="Lato"/>
              <a:ea typeface="Lato"/>
              <a:cs typeface="Lato"/>
              <a:sym typeface="Lato"/>
            </a:endParaRPr>
          </a:p>
        </p:txBody>
      </p:sp>
      <p:sp>
        <p:nvSpPr>
          <p:cNvPr id="736" name="Google Shape;736;g9d97cabe0f_0_9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d97cabe0f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dirty="0">
              <a:solidFill>
                <a:schemeClr val="dk1"/>
              </a:solidFill>
              <a:latin typeface="Lato"/>
              <a:ea typeface="Lato"/>
              <a:cs typeface="Lato"/>
              <a:sym typeface="Lato"/>
            </a:endParaRPr>
          </a:p>
        </p:txBody>
      </p:sp>
      <p:sp>
        <p:nvSpPr>
          <p:cNvPr id="770" name="Google Shape;770;g9d97cabe0f_0_13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9d97cabe0f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dirty="0">
              <a:solidFill>
                <a:schemeClr val="dk1"/>
              </a:solidFill>
              <a:latin typeface="Lato"/>
              <a:ea typeface="Lato"/>
              <a:cs typeface="Lato"/>
              <a:sym typeface="Lato"/>
            </a:endParaRPr>
          </a:p>
        </p:txBody>
      </p:sp>
      <p:sp>
        <p:nvSpPr>
          <p:cNvPr id="799" name="Google Shape;799;g9d97cabe0f_0_17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a00f83c27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a00f83c2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d97cabe0f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With the information that Bob has on hand, he will be able to use the signature verification algorithm to verify that Alice created the signature. The signature verification algorithm involves some quick maths.</a:t>
            </a:r>
            <a:endParaRPr sz="2400" b="0" i="0" u="none" strike="noStrike" cap="none" dirty="0">
              <a:solidFill>
                <a:schemeClr val="dk1"/>
              </a:solidFill>
              <a:latin typeface="Lato"/>
              <a:ea typeface="Lato"/>
              <a:cs typeface="Lato"/>
              <a:sym typeface="Lato"/>
            </a:endParaRPr>
          </a:p>
        </p:txBody>
      </p:sp>
      <p:sp>
        <p:nvSpPr>
          <p:cNvPr id="826" name="Google Shape;826;g9d97cabe0f_0_20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9d97cabe0f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It’s really hard to reverse engineer the private key from the information Bob has available to him due to the nature of the math that went into calculating the public key and signature.</a:t>
            </a:r>
            <a:endParaRPr>
              <a:solidFill>
                <a:schemeClr val="dk1"/>
              </a:solidFill>
            </a:endParaRPr>
          </a:p>
          <a:p>
            <a:pPr marL="0" lvl="0" indent="0" algn="l" rtl="0">
              <a:spcBef>
                <a:spcPts val="0"/>
              </a:spcBef>
              <a:spcAft>
                <a:spcPts val="0"/>
              </a:spcAft>
              <a:buClr>
                <a:schemeClr val="dk1"/>
              </a:buClr>
              <a:buFont typeface="Lato"/>
              <a:buNone/>
            </a:pPr>
            <a:r>
              <a:rPr lang="en">
                <a:solidFill>
                  <a:schemeClr val="dk1"/>
                </a:solidFill>
              </a:rPr>
              <a:t>Thus, we’ve achieved our two goals: Alice was able to confirm that yes, she made the transaction, but without ever having to show Bob her private key once!</a:t>
            </a:r>
            <a:endParaRPr>
              <a:solidFill>
                <a:schemeClr val="dk1"/>
              </a:solidFill>
            </a:endParaRPr>
          </a:p>
        </p:txBody>
      </p:sp>
      <p:sp>
        <p:nvSpPr>
          <p:cNvPr id="869" name="Google Shape;869;g9d97cabe0f_0_25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d97cabe0f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Okay, let’s say that now there’s a third party, named Eve, that wants to tamper with Alice’s transaction.  We’ll denote Eve’s private key  as neon green, and Eve’s public key as cyan.</a:t>
            </a:r>
            <a:endParaRPr>
              <a:solidFill>
                <a:schemeClr val="dk1"/>
              </a:solidFill>
            </a:endParaRPr>
          </a:p>
        </p:txBody>
      </p:sp>
      <p:sp>
        <p:nvSpPr>
          <p:cNvPr id="912" name="Google Shape;912;g9d97cabe0f_0_2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d97cabe0f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Okay, let’s say that somehow, Eve was able to get her hands on the original transaction that Alice made. Even if she tried to  pass of the transaction as her own, Bob would be able to verify that Eve did not make the original transaction.</a:t>
            </a:r>
            <a:endParaRPr>
              <a:solidFill>
                <a:schemeClr val="dk1"/>
              </a:solidFill>
            </a:endParaRPr>
          </a:p>
        </p:txBody>
      </p:sp>
      <p:sp>
        <p:nvSpPr>
          <p:cNvPr id="941" name="Google Shape;941;g9d97cabe0f_0_36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9d97cabe0f_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Okay, let’s say that somehow, Eve was able to get her hands on the original transaction that Alice made. Even if she tried to  pass of the transaction as her own, Bob would be able to verify that Eve did not make the original transaction.</a:t>
            </a:r>
            <a:endParaRPr>
              <a:solidFill>
                <a:schemeClr val="dk1"/>
              </a:solidFill>
            </a:endParaRPr>
          </a:p>
        </p:txBody>
      </p:sp>
      <p:sp>
        <p:nvSpPr>
          <p:cNvPr id="981" name="Google Shape;981;g9d97cabe0f_0_40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9d97cabe0f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dirty="0">
                <a:solidFill>
                  <a:schemeClr val="dk1"/>
                </a:solidFill>
              </a:rPr>
              <a:t>By running through the signature verification algorithm with Alice’s public key with Eve’s signature, Bob will be able to tell that no, it was not Alice that produced this signature. Even though the transaction and transaction hash remains the same, the signature is fundamentally different since it was produced using Eve’s private key.  Thus, users cannot pass off a transaction as their own if they were not the original intended sender of the transaction.</a:t>
            </a:r>
            <a:endParaRPr dirty="0">
              <a:solidFill>
                <a:schemeClr val="dk1"/>
              </a:solidFill>
            </a:endParaRPr>
          </a:p>
        </p:txBody>
      </p:sp>
      <p:sp>
        <p:nvSpPr>
          <p:cNvPr id="1020" name="Google Shape;1020;g9d97cabe0f_0_53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41ece917f3_1_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400"/>
              <a:t>signature proves that owner of the private key (aka also the funds) has AUTHORIZED SPENDING of the funds and the </a:t>
            </a:r>
            <a:r>
              <a:rPr lang="en"/>
              <a:t>signature also indicates that the recipient of the funds can also spend these funds.</a:t>
            </a:r>
            <a:endParaRPr sz="1400"/>
          </a:p>
          <a:p>
            <a:pPr marL="0" marR="0" lvl="0" indent="0" algn="l" rtl="0">
              <a:spcBef>
                <a:spcPts val="0"/>
              </a:spcBef>
              <a:spcAft>
                <a:spcPts val="0"/>
              </a:spcAft>
              <a:buClr>
                <a:schemeClr val="dk1"/>
              </a:buClr>
              <a:buFont typeface="Lato"/>
              <a:buNone/>
            </a:pPr>
            <a:r>
              <a:rPr lang="en" sz="1400"/>
              <a:t>proof of authorization is UNDENIABLE, non-repudiation. The sender </a:t>
            </a:r>
            <a:r>
              <a:rPr lang="en"/>
              <a:t>of a transaction simply cannot go and “oh, I didn’t send you that transaction? What are you talking about?” because Bob will be able  to verify the produced signature as belonging to that user.</a:t>
            </a:r>
            <a:endParaRPr sz="1400"/>
          </a:p>
          <a:p>
            <a:pPr marL="0" marR="0" lvl="0" indent="0" algn="l" rtl="0">
              <a:spcBef>
                <a:spcPts val="0"/>
              </a:spcBef>
              <a:spcAft>
                <a:spcPts val="0"/>
              </a:spcAft>
              <a:buClr>
                <a:schemeClr val="dk1"/>
              </a:buClr>
              <a:buFont typeface="Lato"/>
              <a:buNone/>
            </a:pPr>
            <a:r>
              <a:rPr lang="en" sz="1400"/>
              <a:t>message integrity: signature proves that transaction CANNOT BE MODIFIED by anyone after signing. If the </a:t>
            </a:r>
            <a:r>
              <a:rPr lang="en"/>
              <a:t>transaction </a:t>
            </a:r>
            <a:r>
              <a:rPr lang="en" sz="1400"/>
              <a:t>becomes tampered with somehow after the </a:t>
            </a:r>
            <a:r>
              <a:rPr lang="en"/>
              <a:t>it and the signature has been sent, Bob will know as the tampered message will not produce the exact same hash.</a:t>
            </a:r>
            <a:endParaRPr sz="1400"/>
          </a:p>
        </p:txBody>
      </p:sp>
      <p:sp>
        <p:nvSpPr>
          <p:cNvPr id="1071" name="Google Shape;1071;g41ece917f3_1_86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f2c66591a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Alright, so here we have here is a flowchart representing how Bitcoin generates the information used in sending and receiving transactions. What we didn’t mention earlier is that despite in the earlier analogy we said that transactions are sent to public keys, they are actually sent to Bitcoin Addresses. Now we’ll take a more granular look at how Bitcoin goes about generating these necessary pieces of information. </a:t>
            </a:r>
            <a:endParaRPr sz="1400"/>
          </a:p>
        </p:txBody>
      </p:sp>
      <p:sp>
        <p:nvSpPr>
          <p:cNvPr id="1084" name="Google Shape;1084;g6f2c66591a_2_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9d97cabe0f_0_9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Alright, so here we have here is a flowchart representing how Bitcoin generates Now we’ll take a more granular look at how Bitcoin goes about generating these necessary pieces of information.</a:t>
            </a:r>
            <a:endParaRPr sz="1400"/>
          </a:p>
        </p:txBody>
      </p:sp>
      <p:sp>
        <p:nvSpPr>
          <p:cNvPr id="1115" name="Google Shape;1115;g9d97cabe0f_0_96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41ece917f3_1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Private keys on Bitcoin are generally at their very core, 256-bit unsigned integers. Now they often are represented in different bases or formats but at the end of the day they’re just 256-bit unsigned integers.</a:t>
            </a:r>
            <a:endParaRPr sz="1200"/>
          </a:p>
          <a:p>
            <a:pPr marL="0" marR="0" lvl="0" indent="0" algn="l" rtl="0">
              <a:spcBef>
                <a:spcPts val="0"/>
              </a:spcBef>
              <a:spcAft>
                <a:spcPts val="0"/>
              </a:spcAft>
              <a:buClr>
                <a:schemeClr val="dk1"/>
              </a:buClr>
              <a:buFont typeface="Lato"/>
              <a:buNone/>
            </a:pPr>
            <a:r>
              <a:rPr lang="en" sz="1200"/>
              <a:t>We’ll find that private keys on Bitcoin are not generated using regular random number  generators, as these are often not truly random, and thus not cryptographically secure. There are different ways one can go about generating valid private keys for the Bitcoin network, some methods are more  secure/convenient than others. We’ll often find that in real life, private key generation is handled by wallet softwares. </a:t>
            </a:r>
            <a:endParaRPr sz="1200"/>
          </a:p>
          <a:p>
            <a:pPr marL="0" marR="0" lvl="0" indent="0" algn="l" rtl="0">
              <a:spcBef>
                <a:spcPts val="0"/>
              </a:spcBef>
              <a:spcAft>
                <a:spcPts val="0"/>
              </a:spcAft>
              <a:buClr>
                <a:schemeClr val="dk1"/>
              </a:buClr>
              <a:buFont typeface="Lato"/>
              <a:buNone/>
            </a:pPr>
            <a:r>
              <a:rPr lang="en" sz="1200"/>
              <a:t>There are approximately 2^256 valid private keys for  the Bitcoin network. Actual number is a little lower than that as not all 256-bit unsigned integers are valid ECDSA inputs.</a:t>
            </a:r>
            <a:endParaRPr sz="1200"/>
          </a:p>
        </p:txBody>
      </p:sp>
      <p:sp>
        <p:nvSpPr>
          <p:cNvPr id="1147" name="Google Shape;1147;g41ece917f3_1_88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a00f83c27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a00f83c27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d97cabe0f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Alright, so here we have here is a flowchart representing how Bitcoin generates Now we’ll take a more granular look at how Bitcoin goes about generating these necessary pieces of information.</a:t>
            </a:r>
            <a:endParaRPr sz="1400"/>
          </a:p>
        </p:txBody>
      </p:sp>
      <p:sp>
        <p:nvSpPr>
          <p:cNvPr id="1156" name="Google Shape;1156;g9d97cabe0f_0_99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9d97cabe0f_0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bitcoin uses ECDSA, which stands for Elliptic Curve Digital Signature Algorithm to find its private and public key pairs</a:t>
            </a:r>
            <a:endParaRPr sz="1200"/>
          </a:p>
          <a:p>
            <a:pPr marL="0" marR="0" lvl="0" indent="0" algn="l" rtl="0">
              <a:spcBef>
                <a:spcPts val="0"/>
              </a:spcBef>
              <a:spcAft>
                <a:spcPts val="0"/>
              </a:spcAft>
              <a:buClr>
                <a:schemeClr val="dk1"/>
              </a:buClr>
              <a:buFont typeface="Lato"/>
              <a:buNone/>
            </a:pPr>
            <a:r>
              <a:rPr lang="en" sz="1200"/>
              <a:t>the mathematical definition for Elliptic curve cryptography: it defines a finite abelian group that you can pose the discrete logarithm problem on</a:t>
            </a:r>
            <a:endParaRPr sz="1200"/>
          </a:p>
          <a:p>
            <a:pPr marL="0" lvl="0" indent="0" algn="l" rtl="0">
              <a:spcBef>
                <a:spcPts val="0"/>
              </a:spcBef>
              <a:spcAft>
                <a:spcPts val="0"/>
              </a:spcAft>
              <a:buClr>
                <a:schemeClr val="dk1"/>
              </a:buClr>
              <a:buFont typeface="Lato"/>
              <a:buNone/>
            </a:pPr>
            <a:r>
              <a:rPr lang="en" sz="1200"/>
              <a:t>in English: defines a mathematical function using a curve like this, in order to create a trapdoor function</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 sz="1200"/>
              <a:t>secp256k1 was constructed in a special non-random way which allows for especially efficient computation (30% faster than others)</a:t>
            </a:r>
            <a:endParaRPr sz="1200"/>
          </a:p>
          <a:p>
            <a:pPr marL="0" marR="0" lvl="0" indent="0" algn="l" rtl="0">
              <a:spcBef>
                <a:spcPts val="0"/>
              </a:spcBef>
              <a:spcAft>
                <a:spcPts val="0"/>
              </a:spcAft>
              <a:buClr>
                <a:schemeClr val="dk1"/>
              </a:buClr>
              <a:buFont typeface="Lato"/>
              <a:buNone/>
            </a:pPr>
            <a:r>
              <a:rPr lang="en" sz="1200"/>
              <a:t>for those of you who want to know the math, it’s y2 = x3 + 7 over finite field of prime order p</a:t>
            </a:r>
            <a:endParaRPr sz="1200"/>
          </a:p>
          <a:p>
            <a:pPr marL="0" marR="0" lvl="0" indent="0" algn="l" rtl="0">
              <a:spcBef>
                <a:spcPts val="0"/>
              </a:spcBef>
              <a:spcAft>
                <a:spcPts val="0"/>
              </a:spcAft>
              <a:buClr>
                <a:schemeClr val="dk1"/>
              </a:buClr>
              <a:buFont typeface="Lato"/>
              <a:buNone/>
            </a:pPr>
            <a:endParaRPr sz="1200"/>
          </a:p>
          <a:p>
            <a:pPr marL="0" marR="0" lvl="0" indent="0" algn="l" rtl="0">
              <a:spcBef>
                <a:spcPts val="0"/>
              </a:spcBef>
              <a:spcAft>
                <a:spcPts val="0"/>
              </a:spcAft>
              <a:buClr>
                <a:schemeClr val="dk1"/>
              </a:buClr>
              <a:buFont typeface="Lato"/>
              <a:buNone/>
            </a:pPr>
            <a:r>
              <a:rPr lang="en" sz="1200"/>
              <a:t>“To visualize how much harder it is to break, Lenstra recently introduced the concept of "Global Security." You can compute how much energy is needed to break a cryptographic algorithm, and compare that with how much water that energy could boil. This is a kind of cryptographic carbon footprint. </a:t>
            </a:r>
            <a:r>
              <a:rPr lang="en" sz="1200" b="1"/>
              <a:t>By this measure, breaking a 228-bit RSA key requires less energy to than it takes to boil a teaspoon of water. Comparatively, breaking a 228-bit elliptic curve key requires enough energy to boil all the water on earth. For this level of security with RSA, you'd need a key with 2,380-bits.</a:t>
            </a:r>
            <a:r>
              <a:rPr lang="en" sz="1200"/>
              <a:t>” (from </a:t>
            </a:r>
            <a:r>
              <a:rPr lang="en" sz="1100" u="sng">
                <a:solidFill>
                  <a:schemeClr val="hlink"/>
                </a:solidFill>
                <a:hlinkClick r:id="rId3"/>
              </a:rPr>
              <a:t>https://blog.cloudflare.com/a-relatively-easy-to-understand-primer-on-elliptic-curve-cryptography/</a:t>
            </a:r>
            <a:r>
              <a:rPr lang="en" sz="1200"/>
              <a:t>)</a:t>
            </a:r>
            <a:endParaRPr sz="1200"/>
          </a:p>
        </p:txBody>
      </p:sp>
      <p:sp>
        <p:nvSpPr>
          <p:cNvPr id="1188" name="Google Shape;1188;g9d97cabe0f_0_60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d97cabe0f_0_6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For the purposes of this lecture, point multiplication will simply be defined as the process of repeatedly adding a point on an elliptic curve to itself repeatedly. Point multiplication is a trapdoor function, or a one way function.This just means that it is extremely difficult to reverse engineer the private key from the public key.</a:t>
            </a:r>
            <a:endParaRPr sz="1200"/>
          </a:p>
        </p:txBody>
      </p:sp>
      <p:sp>
        <p:nvSpPr>
          <p:cNvPr id="1198" name="Google Shape;1198;g9d97cabe0f_0_67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1c2fc90cf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If you’re having trouble following the slide, that’s alright. The main takeaway here is that the ECC is a trapdoor function, which means it’s computationally infeasible to calculate the private key from the hashed result. </a:t>
            </a:r>
            <a:br>
              <a:rPr lang="en"/>
            </a:br>
            <a:endParaRPr/>
          </a:p>
          <a:p>
            <a:pPr marL="0" lvl="0" indent="0" algn="l" rtl="0">
              <a:spcBef>
                <a:spcPts val="0"/>
              </a:spcBef>
              <a:spcAft>
                <a:spcPts val="0"/>
              </a:spcAft>
              <a:buClr>
                <a:schemeClr val="dk1"/>
              </a:buClr>
              <a:buFont typeface="Lato"/>
              <a:buNone/>
            </a:pPr>
            <a:endParaRPr/>
          </a:p>
        </p:txBody>
      </p:sp>
      <p:sp>
        <p:nvSpPr>
          <p:cNvPr id="1208" name="Google Shape;1208;g61c2fc90cf_1_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d97cabe0f_0_1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solidFill>
                  <a:schemeClr val="dk1"/>
                </a:solidFill>
              </a:rPr>
              <a:t>Alright, so here we have here is a flowchart representing how Bitcoin generates Now we’ll take a more granular look at how Bitcoin goes about generating these necessary pieces of information.</a:t>
            </a:r>
            <a:endParaRPr sz="1400"/>
          </a:p>
        </p:txBody>
      </p:sp>
      <p:sp>
        <p:nvSpPr>
          <p:cNvPr id="1217" name="Google Shape;1217;g9d97cabe0f_0_102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41ece917f3_1_94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41ece917f3_1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start with the motivation: </a:t>
            </a:r>
            <a:endParaRPr/>
          </a:p>
          <a:p>
            <a:pPr marL="0" lvl="0" indent="0" algn="l" rtl="0">
              <a:spcBef>
                <a:spcPts val="0"/>
              </a:spcBef>
              <a:spcAft>
                <a:spcPts val="0"/>
              </a:spcAft>
              <a:buNone/>
            </a:pPr>
            <a:r>
              <a:rPr lang="en"/>
              <a:t>protect the public keys from exposure</a:t>
            </a:r>
            <a:endParaRPr/>
          </a:p>
          <a:p>
            <a:pPr marL="0" lvl="0" indent="0" algn="l" rtl="0">
              <a:spcBef>
                <a:spcPts val="0"/>
              </a:spcBef>
              <a:spcAft>
                <a:spcPts val="0"/>
              </a:spcAft>
              <a:buNone/>
            </a:pPr>
            <a:r>
              <a:rPr lang="en"/>
              <a:t>if quantum comptuers exist, we can use them to break the public key, but they can’t break the public key hash</a:t>
            </a:r>
            <a:endParaRPr/>
          </a:p>
          <a:p>
            <a:pPr marL="0" lvl="0" indent="0" algn="l" rtl="0">
              <a:spcBef>
                <a:spcPts val="0"/>
              </a:spcBef>
              <a:spcAft>
                <a:spcPts val="0"/>
              </a:spcAft>
              <a:buNone/>
            </a:pPr>
            <a:r>
              <a:rPr lang="en" sz="1200">
                <a:solidFill>
                  <a:schemeClr val="dk2"/>
                </a:solidFill>
                <a:latin typeface="Arial"/>
                <a:ea typeface="Arial"/>
                <a:cs typeface="Arial"/>
                <a:sym typeface="Arial"/>
              </a:rPr>
              <a:t>All information is just digital data, 0s and 1s, and that data can be manipulated at any time. For example, if I send Brian some information through Nadir, what’s to stop him from screwing up the data before he passes it along? We need something to detect when information is tampered, whether information that’s being received from the past or information that’s being transmitted in the present.  TAMPER EVIDENT</a:t>
            </a:r>
            <a:endParaRPr sz="1200">
              <a:solidFill>
                <a:schemeClr val="dk2"/>
              </a:solidFill>
              <a:latin typeface="Arial"/>
              <a:ea typeface="Arial"/>
              <a:cs typeface="Arial"/>
              <a:sym typeface="Arial"/>
            </a:endParaRPr>
          </a:p>
          <a:p>
            <a:pPr marL="0" lvl="0" indent="0" algn="l" rtl="0">
              <a:spcBef>
                <a:spcPts val="0"/>
              </a:spcBef>
              <a:spcAft>
                <a:spcPts val="0"/>
              </a:spcAft>
              <a:buNone/>
            </a:pPr>
            <a:endParaRPr sz="1200">
              <a:solidFill>
                <a:schemeClr val="dk2"/>
              </a:solidFill>
              <a:latin typeface="Arial"/>
              <a:ea typeface="Arial"/>
              <a:cs typeface="Arial"/>
              <a:sym typeface="Arial"/>
            </a:endParaRPr>
          </a:p>
          <a:p>
            <a:pPr marL="0" lvl="0" indent="0" algn="l" rtl="0">
              <a:spcBef>
                <a:spcPts val="0"/>
              </a:spcBef>
              <a:spcAft>
                <a:spcPts val="0"/>
              </a:spcAft>
              <a:buClr>
                <a:schemeClr val="dk1"/>
              </a:buClr>
              <a:buFont typeface="Lato"/>
              <a:buNone/>
            </a:pPr>
            <a:r>
              <a:rPr lang="en" sz="1200">
                <a:solidFill>
                  <a:schemeClr val="dk2"/>
                </a:solidFill>
                <a:latin typeface="Arial"/>
                <a:ea typeface="Arial"/>
                <a:cs typeface="Arial"/>
                <a:sym typeface="Arial"/>
              </a:rPr>
              <a:t>With cryptographic hash functions, we give each piece of information a fingerprint based on the information it represents. Each human being fortunately (or unfortunately for bank robbers) has a 10 fingerprints unique to them which can be used to identify you. Banks, the DMV, your phone, all of the following identify you based solely on your fingerprint. It’s something that only you have. At least, according to probability. Similarly, functions have been designed to give a piece of information a unique identifier, so that we can quickly tell whether a message has changed. </a:t>
            </a:r>
            <a:endParaRPr/>
          </a:p>
          <a:p>
            <a:pPr marL="0" lvl="0" indent="0" algn="l" rtl="0">
              <a:spcBef>
                <a:spcPts val="0"/>
              </a:spcBef>
              <a:spcAft>
                <a:spcPts val="0"/>
              </a:spcAft>
              <a:buNone/>
            </a:pPr>
            <a:r>
              <a:rPr lang="en"/>
              <a:t>ripemd -&gt; makes it smaller -&gt; less memory expensive</a:t>
            </a:r>
            <a:endParaRPr/>
          </a:p>
          <a:p>
            <a:pPr marL="0" lvl="0" indent="0" algn="l" rtl="0">
              <a:spcBef>
                <a:spcPts val="0"/>
              </a:spcBef>
              <a:spcAft>
                <a:spcPts val="0"/>
              </a:spcAft>
              <a:buNone/>
            </a:pPr>
            <a:endParaRPr/>
          </a:p>
        </p:txBody>
      </p:sp>
      <p:sp>
        <p:nvSpPr>
          <p:cNvPr id="1250" name="Google Shape;1250;g41ece917f3_1_946:notes"/>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Lato"/>
              <a:buNone/>
            </a:pPr>
            <a:fld id="{00000000-1234-1234-1234-123412341234}" type="slidenum">
              <a:rPr lang="en"/>
              <a:t>67</a:t>
            </a:fld>
            <a:endParaRPr sz="1400">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9d97cabe0f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a:t>Now transactions are actually sent to Bitcoin addresses. I’m not going to go too indepth about bech32, but some fun things to note:</a:t>
            </a:r>
            <a:endParaRPr/>
          </a:p>
          <a:p>
            <a:pPr marL="457200" lvl="0" indent="-317500" algn="l" rtl="0">
              <a:spcBef>
                <a:spcPts val="0"/>
              </a:spcBef>
              <a:spcAft>
                <a:spcPts val="0"/>
              </a:spcAft>
              <a:buSzPts val="1400"/>
              <a:buAutoNum type="arabicPeriod"/>
            </a:pPr>
            <a:r>
              <a:rPr lang="en"/>
              <a:t>Bech32 is a relatively new address format for users, it’s not the original address format. This address format was implemented as part of implementing segwit as an upgrade to the Bitcoin protocols.</a:t>
            </a:r>
            <a:endParaRPr/>
          </a:p>
          <a:p>
            <a:pPr marL="457200" lvl="0" indent="-317500" algn="l" rtl="0">
              <a:spcBef>
                <a:spcPts val="0"/>
              </a:spcBef>
              <a:spcAft>
                <a:spcPts val="0"/>
              </a:spcAft>
              <a:buSzPts val="1400"/>
              <a:buAutoNum type="arabicPeriod"/>
            </a:pPr>
            <a:r>
              <a:rPr lang="en"/>
              <a:t>Bech32  is more efficient for blocks  compared to previous address formats.</a:t>
            </a:r>
            <a:endParaRPr/>
          </a:p>
        </p:txBody>
      </p:sp>
      <p:sp>
        <p:nvSpPr>
          <p:cNvPr id="1272" name="Google Shape;1272;g9d97cabe0f_0_105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9d97cabe0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9d97cabe0f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a00f83c2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a00f83c2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a00f83c2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a00f83c2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a00f83c27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a00f83c27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96D26E-57A4-4FD3-9D4F-823ACBDE9BA2}"/>
              </a:ext>
            </a:extLst>
          </p:cNvPr>
          <p:cNvSpPr>
            <a:spLocks noGrp="1"/>
          </p:cNvSpPr>
          <p:nvPr>
            <p:ph type="ctrTitle"/>
          </p:nvPr>
        </p:nvSpPr>
        <p:spPr>
          <a:xfrm>
            <a:off x="1143000" y="841772"/>
            <a:ext cx="6858000" cy="1790700"/>
          </a:xfrm>
        </p:spPr>
        <p:txBody>
          <a:bodyPr anchor="b"/>
          <a:lstStyle>
            <a:lvl1pPr algn="ctr">
              <a:defRPr sz="4500"/>
            </a:lvl1pPr>
          </a:lstStyle>
          <a:p>
            <a:r>
              <a:rPr lang="hu-HU"/>
              <a:t>Mintacím szerkesztése</a:t>
            </a:r>
          </a:p>
        </p:txBody>
      </p:sp>
      <p:sp>
        <p:nvSpPr>
          <p:cNvPr id="3" name="Alcím 2">
            <a:extLst>
              <a:ext uri="{FF2B5EF4-FFF2-40B4-BE49-F238E27FC236}">
                <a16:creationId xmlns:a16="http://schemas.microsoft.com/office/drawing/2014/main" id="{BF2BDFEA-0582-417F-B570-DC5940BA2FC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329BF788-E76A-461F-8A46-8E76AD60F942}"/>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063A1FC0-D5DF-4339-85B4-BBDA06C90CC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8768FBB-1B8D-4A12-A546-5929C0D83138}"/>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107281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0D8FFC-663B-40CB-A5AC-9DF85B7E092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4AADD14-7D7A-4FCC-9DA4-4C2F7E2FB33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5FDB559-66E4-4A8B-A77D-84576DBDB8A4}"/>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97F50792-F174-484B-B76A-9C28EC85206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404B710-F38C-4C2C-9B41-7E29632F22A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27926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78FB40E-B3D3-40E0-8E38-34D703D0E5BC}"/>
              </a:ext>
            </a:extLst>
          </p:cNvPr>
          <p:cNvSpPr>
            <a:spLocks noGrp="1"/>
          </p:cNvSpPr>
          <p:nvPr>
            <p:ph type="title" orient="vert"/>
          </p:nvPr>
        </p:nvSpPr>
        <p:spPr>
          <a:xfrm>
            <a:off x="6543675" y="273844"/>
            <a:ext cx="1971675" cy="4358879"/>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3F5BF86-0974-48D5-9BC9-6219F5A8DE9D}"/>
              </a:ext>
            </a:extLst>
          </p:cNvPr>
          <p:cNvSpPr>
            <a:spLocks noGrp="1"/>
          </p:cNvSpPr>
          <p:nvPr>
            <p:ph type="body" orient="vert" idx="1"/>
          </p:nvPr>
        </p:nvSpPr>
        <p:spPr>
          <a:xfrm>
            <a:off x="628650" y="273844"/>
            <a:ext cx="5800725" cy="435887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9747665-6152-4E29-9F9B-54444CC92B22}"/>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328F07B3-D965-4504-B9D3-08645B4BD8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CCE5DD-C1CA-406D-809E-58599166FEDF}"/>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09811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187825"/>
            <a:ext cx="84930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1200">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1200">
                <a:latin typeface="Poppins"/>
                <a:ea typeface="Poppins"/>
                <a:cs typeface="Poppins"/>
                <a:sym typeface="Poppins"/>
              </a:defRPr>
            </a:lvl2pPr>
            <a:lvl3pPr lvl="2" rtl="0">
              <a:spcBef>
                <a:spcPts val="0"/>
              </a:spcBef>
              <a:spcAft>
                <a:spcPts val="0"/>
              </a:spcAft>
              <a:buSzPts val="1200"/>
              <a:buFont typeface="Poppins"/>
              <a:buChar char="■"/>
              <a:defRPr sz="1200">
                <a:latin typeface="Poppins"/>
                <a:ea typeface="Poppins"/>
                <a:cs typeface="Poppins"/>
                <a:sym typeface="Poppins"/>
              </a:defRPr>
            </a:lvl3pPr>
            <a:lvl4pPr lvl="3" rtl="0">
              <a:spcBef>
                <a:spcPts val="0"/>
              </a:spcBef>
              <a:spcAft>
                <a:spcPts val="0"/>
              </a:spcAft>
              <a:buSzPts val="1200"/>
              <a:buFont typeface="Poppins"/>
              <a:buChar char="●"/>
              <a:defRPr sz="1200">
                <a:latin typeface="Poppins"/>
                <a:ea typeface="Poppins"/>
                <a:cs typeface="Poppins"/>
                <a:sym typeface="Poppins"/>
              </a:defRPr>
            </a:lvl4pPr>
            <a:lvl5pPr lvl="4" rtl="0">
              <a:spcBef>
                <a:spcPts val="0"/>
              </a:spcBef>
              <a:spcAft>
                <a:spcPts val="0"/>
              </a:spcAft>
              <a:buSzPts val="1200"/>
              <a:buFont typeface="Poppins"/>
              <a:buChar char="○"/>
              <a:defRPr sz="1200">
                <a:latin typeface="Poppins"/>
                <a:ea typeface="Poppins"/>
                <a:cs typeface="Poppins"/>
                <a:sym typeface="Poppins"/>
              </a:defRPr>
            </a:lvl5pPr>
            <a:lvl6pPr lvl="5" rtl="0">
              <a:spcBef>
                <a:spcPts val="0"/>
              </a:spcBef>
              <a:spcAft>
                <a:spcPts val="0"/>
              </a:spcAft>
              <a:buSzPts val="1200"/>
              <a:buFont typeface="Poppins"/>
              <a:buChar char="■"/>
              <a:defRPr sz="1200">
                <a:latin typeface="Poppins"/>
                <a:ea typeface="Poppins"/>
                <a:cs typeface="Poppins"/>
                <a:sym typeface="Poppins"/>
              </a:defRPr>
            </a:lvl6pPr>
            <a:lvl7pPr lvl="6" rtl="0">
              <a:spcBef>
                <a:spcPts val="0"/>
              </a:spcBef>
              <a:spcAft>
                <a:spcPts val="0"/>
              </a:spcAft>
              <a:buSzPts val="1200"/>
              <a:buFont typeface="Poppins"/>
              <a:buChar char="●"/>
              <a:defRPr sz="1200">
                <a:latin typeface="Poppins"/>
                <a:ea typeface="Poppins"/>
                <a:cs typeface="Poppins"/>
                <a:sym typeface="Poppins"/>
              </a:defRPr>
            </a:lvl7pPr>
            <a:lvl8pPr lvl="7" rtl="0">
              <a:spcBef>
                <a:spcPts val="0"/>
              </a:spcBef>
              <a:spcAft>
                <a:spcPts val="0"/>
              </a:spcAft>
              <a:buSzPts val="1200"/>
              <a:buFont typeface="Poppins"/>
              <a:buChar char="○"/>
              <a:defRPr sz="1200">
                <a:latin typeface="Poppins"/>
                <a:ea typeface="Poppins"/>
                <a:cs typeface="Poppins"/>
                <a:sym typeface="Poppins"/>
              </a:defRPr>
            </a:lvl8pPr>
            <a:lvl9pPr lvl="8" rtl="0">
              <a:spcBef>
                <a:spcPts val="0"/>
              </a:spcBef>
              <a:spcAft>
                <a:spcPts val="0"/>
              </a:spcAft>
              <a:buSzPts val="1200"/>
              <a:buFont typeface="Poppins"/>
              <a:buChar char="■"/>
              <a:defRPr sz="1200">
                <a:latin typeface="Poppins"/>
                <a:ea typeface="Poppins"/>
                <a:cs typeface="Poppins"/>
                <a:sym typeface="Poppins"/>
              </a:defRPr>
            </a:lvl9pPr>
          </a:lstStyle>
          <a:p>
            <a:endParaRPr/>
          </a:p>
        </p:txBody>
      </p:sp>
      <p:sp>
        <p:nvSpPr>
          <p:cNvPr id="28" name="Google Shape;28;p7"/>
          <p:cNvSpPr txBox="1">
            <a:spLocks noGrp="1"/>
          </p:cNvSpPr>
          <p:nvPr>
            <p:ph type="title" idx="2"/>
          </p:nvPr>
        </p:nvSpPr>
        <p:spPr>
          <a:xfrm>
            <a:off x="311700" y="456875"/>
            <a:ext cx="8493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oppins"/>
              <a:buChar char="●"/>
              <a:defRPr sz="2800">
                <a:latin typeface="Poppins"/>
                <a:ea typeface="Poppins"/>
                <a:cs typeface="Poppins"/>
                <a:sym typeface="Poppins"/>
              </a:defRPr>
            </a:lvl1pPr>
            <a:lvl2pPr lvl="1" rtl="0">
              <a:spcBef>
                <a:spcPts val="0"/>
              </a:spcBef>
              <a:spcAft>
                <a:spcPts val="0"/>
              </a:spcAft>
              <a:buSzPts val="2800"/>
              <a:buFont typeface="Poppins"/>
              <a:buChar char="○"/>
              <a:defRPr sz="2800">
                <a:latin typeface="Poppins"/>
                <a:ea typeface="Poppins"/>
                <a:cs typeface="Poppins"/>
                <a:sym typeface="Poppins"/>
              </a:defRPr>
            </a:lvl2pPr>
            <a:lvl3pPr lvl="2" rtl="0">
              <a:spcBef>
                <a:spcPts val="0"/>
              </a:spcBef>
              <a:spcAft>
                <a:spcPts val="0"/>
              </a:spcAft>
              <a:buSzPts val="2800"/>
              <a:buFont typeface="Poppins"/>
              <a:buChar char="■"/>
              <a:defRPr sz="2800">
                <a:latin typeface="Poppins"/>
                <a:ea typeface="Poppins"/>
                <a:cs typeface="Poppins"/>
                <a:sym typeface="Poppins"/>
              </a:defRPr>
            </a:lvl3pPr>
            <a:lvl4pPr lvl="3" rtl="0">
              <a:spcBef>
                <a:spcPts val="0"/>
              </a:spcBef>
              <a:spcAft>
                <a:spcPts val="0"/>
              </a:spcAft>
              <a:buSzPts val="2800"/>
              <a:buFont typeface="Poppins"/>
              <a:buChar char="●"/>
              <a:defRPr sz="2800">
                <a:latin typeface="Poppins"/>
                <a:ea typeface="Poppins"/>
                <a:cs typeface="Poppins"/>
                <a:sym typeface="Poppins"/>
              </a:defRPr>
            </a:lvl4pPr>
            <a:lvl5pPr lvl="4" rtl="0">
              <a:spcBef>
                <a:spcPts val="0"/>
              </a:spcBef>
              <a:spcAft>
                <a:spcPts val="0"/>
              </a:spcAft>
              <a:buSzPts val="2800"/>
              <a:buFont typeface="Poppins"/>
              <a:buChar char="○"/>
              <a:defRPr sz="2800">
                <a:latin typeface="Poppins"/>
                <a:ea typeface="Poppins"/>
                <a:cs typeface="Poppins"/>
                <a:sym typeface="Poppins"/>
              </a:defRPr>
            </a:lvl5pPr>
            <a:lvl6pPr lvl="5" rtl="0">
              <a:spcBef>
                <a:spcPts val="0"/>
              </a:spcBef>
              <a:spcAft>
                <a:spcPts val="0"/>
              </a:spcAft>
              <a:buSzPts val="2800"/>
              <a:buFont typeface="Poppins"/>
              <a:buChar char="■"/>
              <a:defRPr sz="2800">
                <a:latin typeface="Poppins"/>
                <a:ea typeface="Poppins"/>
                <a:cs typeface="Poppins"/>
                <a:sym typeface="Poppins"/>
              </a:defRPr>
            </a:lvl6pPr>
            <a:lvl7pPr lvl="6" rtl="0">
              <a:spcBef>
                <a:spcPts val="0"/>
              </a:spcBef>
              <a:spcAft>
                <a:spcPts val="0"/>
              </a:spcAft>
              <a:buSzPts val="2800"/>
              <a:buFont typeface="Poppins"/>
              <a:buChar char="●"/>
              <a:defRPr sz="2800">
                <a:latin typeface="Poppins"/>
                <a:ea typeface="Poppins"/>
                <a:cs typeface="Poppins"/>
                <a:sym typeface="Poppins"/>
              </a:defRPr>
            </a:lvl7pPr>
            <a:lvl8pPr lvl="7" rtl="0">
              <a:spcBef>
                <a:spcPts val="0"/>
              </a:spcBef>
              <a:spcAft>
                <a:spcPts val="0"/>
              </a:spcAft>
              <a:buSzPts val="2800"/>
              <a:buFont typeface="Poppins"/>
              <a:buChar char="○"/>
              <a:defRPr sz="2800">
                <a:latin typeface="Poppins"/>
                <a:ea typeface="Poppins"/>
                <a:cs typeface="Poppins"/>
                <a:sym typeface="Poppins"/>
              </a:defRPr>
            </a:lvl8pPr>
            <a:lvl9pPr lvl="8" rtl="0">
              <a:spcBef>
                <a:spcPts val="0"/>
              </a:spcBef>
              <a:spcAft>
                <a:spcPts val="0"/>
              </a:spcAft>
              <a:buSzPts val="2800"/>
              <a:buFont typeface="Poppins"/>
              <a:buChar char="■"/>
              <a:defRPr sz="2800">
                <a:latin typeface="Poppins"/>
                <a:ea typeface="Poppins"/>
                <a:cs typeface="Poppins"/>
                <a:sym typeface="Poppins"/>
              </a:defRPr>
            </a:lvl9pPr>
          </a:lstStyle>
          <a:p>
            <a:endParaRPr/>
          </a:p>
        </p:txBody>
      </p:sp>
      <p:sp>
        <p:nvSpPr>
          <p:cNvPr id="31" name="Google Shape;31;p7"/>
          <p:cNvSpPr txBox="1">
            <a:spLocks noGrp="1"/>
          </p:cNvSpPr>
          <p:nvPr>
            <p:ph type="body" idx="1"/>
          </p:nvPr>
        </p:nvSpPr>
        <p:spPr>
          <a:xfrm>
            <a:off x="311700" y="1270025"/>
            <a:ext cx="8493000" cy="3416400"/>
          </a:xfrm>
          <a:prstGeom prst="rect">
            <a:avLst/>
          </a:prstGeom>
          <a:noFill/>
          <a:ln>
            <a:noFill/>
          </a:ln>
        </p:spPr>
        <p:txBody>
          <a:bodyPr spcFirstLastPara="1" wrap="square" lIns="91425" tIns="91425" rIns="91425" bIns="91425" anchor="t" anchorCtr="0">
            <a:noAutofit/>
          </a:bodyPr>
          <a:lstStyle>
            <a:lvl1pPr marL="457189" lvl="0"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378" lvl="1"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marL="1371566" lvl="2"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marL="1828754" lvl="3"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marL="2285943" lvl="4"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marL="2743132" lvl="5"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marL="3200320" lvl="6"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marL="3657509" lvl="7"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marL="4114697" lvl="8" indent="-342892"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62058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Version">
  <p:cSld name="Dark Version">
    <p:bg>
      <p:bgPr>
        <a:solidFill>
          <a:srgbClr val="181818"/>
        </a:solidFill>
        <a:effectLst/>
      </p:bgPr>
    </p:bg>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3409994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estions">
  <p:cSld name="Questions">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584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B0435F-8AE8-4C4B-9C75-EC5CEFFECEB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502AE07-EB83-42B9-B6AC-82EFB79C224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0C67FD5-1A5A-49A7-B5C1-E0CCCEEF8AC6}"/>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066DCD5B-FFB8-4D2F-A022-01F1C232BC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77F2F6-35DF-4EC6-A75C-8C0064412E9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49192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525106-EF39-49EC-A810-C7436B2D146E}"/>
              </a:ext>
            </a:extLst>
          </p:cNvPr>
          <p:cNvSpPr>
            <a:spLocks noGrp="1"/>
          </p:cNvSpPr>
          <p:nvPr>
            <p:ph type="title"/>
          </p:nvPr>
        </p:nvSpPr>
        <p:spPr>
          <a:xfrm>
            <a:off x="623888" y="1282304"/>
            <a:ext cx="7886700" cy="2139553"/>
          </a:xfrm>
        </p:spPr>
        <p:txBody>
          <a:bodyPr anchor="b"/>
          <a:lstStyle>
            <a:lvl1pPr>
              <a:defRPr sz="4500"/>
            </a:lvl1pPr>
          </a:lstStyle>
          <a:p>
            <a:r>
              <a:rPr lang="hu-HU"/>
              <a:t>Mintacím szerkesztése</a:t>
            </a:r>
          </a:p>
        </p:txBody>
      </p:sp>
      <p:sp>
        <p:nvSpPr>
          <p:cNvPr id="3" name="Szöveg helye 2">
            <a:extLst>
              <a:ext uri="{FF2B5EF4-FFF2-40B4-BE49-F238E27FC236}">
                <a16:creationId xmlns:a16="http://schemas.microsoft.com/office/drawing/2014/main" id="{F02771D9-DBC6-4594-B6A8-811AE7C06D8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2A1D29D-7BDA-4559-B5E4-5EA5A6521EF9}"/>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592D22ED-A364-442B-AA12-401F250975B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755748-7BB3-43EF-943F-0150A92781F3}"/>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63196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8B4A3E-92E4-41EF-A0D3-7EA5EC637CA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7A3DEC2-D132-467F-A6F4-07DD1D5F103C}"/>
              </a:ext>
            </a:extLst>
          </p:cNvPr>
          <p:cNvSpPr>
            <a:spLocks noGrp="1"/>
          </p:cNvSpPr>
          <p:nvPr>
            <p:ph sz="half" idx="1"/>
          </p:nvPr>
        </p:nvSpPr>
        <p:spPr>
          <a:xfrm>
            <a:off x="628650" y="1369219"/>
            <a:ext cx="3886200" cy="326350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C223D8-2932-4337-8725-E16669A0BE13}"/>
              </a:ext>
            </a:extLst>
          </p:cNvPr>
          <p:cNvSpPr>
            <a:spLocks noGrp="1"/>
          </p:cNvSpPr>
          <p:nvPr>
            <p:ph sz="half" idx="2"/>
          </p:nvPr>
        </p:nvSpPr>
        <p:spPr>
          <a:xfrm>
            <a:off x="4629150" y="1369219"/>
            <a:ext cx="3886200" cy="326350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EE9F747-C7C1-41FE-88F6-406C19898FA3}"/>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6" name="Élőláb helye 5">
            <a:extLst>
              <a:ext uri="{FF2B5EF4-FFF2-40B4-BE49-F238E27FC236}">
                <a16:creationId xmlns:a16="http://schemas.microsoft.com/office/drawing/2014/main" id="{B6FE4A25-9CFD-4F01-BF61-A7C4B7E043B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7C6BDA5-B6D1-45D6-8497-BA3842E7E5E2}"/>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0329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CE9DFC-0FB6-435E-B401-D66A303BEF07}"/>
              </a:ext>
            </a:extLst>
          </p:cNvPr>
          <p:cNvSpPr>
            <a:spLocks noGrp="1"/>
          </p:cNvSpPr>
          <p:nvPr>
            <p:ph type="title"/>
          </p:nvPr>
        </p:nvSpPr>
        <p:spPr>
          <a:xfrm>
            <a:off x="629841" y="273844"/>
            <a:ext cx="7886700" cy="994172"/>
          </a:xfrm>
        </p:spPr>
        <p:txBody>
          <a:bodyPr/>
          <a:lstStyle/>
          <a:p>
            <a:r>
              <a:rPr lang="hu-HU"/>
              <a:t>Mintacím szerkesztése</a:t>
            </a:r>
          </a:p>
        </p:txBody>
      </p:sp>
      <p:sp>
        <p:nvSpPr>
          <p:cNvPr id="3" name="Szöveg helye 2">
            <a:extLst>
              <a:ext uri="{FF2B5EF4-FFF2-40B4-BE49-F238E27FC236}">
                <a16:creationId xmlns:a16="http://schemas.microsoft.com/office/drawing/2014/main" id="{03522D42-23B1-4152-8850-F41B9CD9346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u-HU"/>
              <a:t>Mintaszöveg szerkesztése</a:t>
            </a:r>
          </a:p>
        </p:txBody>
      </p:sp>
      <p:sp>
        <p:nvSpPr>
          <p:cNvPr id="4" name="Tartalom helye 3">
            <a:extLst>
              <a:ext uri="{FF2B5EF4-FFF2-40B4-BE49-F238E27FC236}">
                <a16:creationId xmlns:a16="http://schemas.microsoft.com/office/drawing/2014/main" id="{E430030D-0BED-4701-8AC6-25E6C79C7D73}"/>
              </a:ext>
            </a:extLst>
          </p:cNvPr>
          <p:cNvSpPr>
            <a:spLocks noGrp="1"/>
          </p:cNvSpPr>
          <p:nvPr>
            <p:ph sz="half" idx="2"/>
          </p:nvPr>
        </p:nvSpPr>
        <p:spPr>
          <a:xfrm>
            <a:off x="629842" y="1878806"/>
            <a:ext cx="3868340" cy="276344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373A4A-E2F1-4485-A532-707FFCF6D97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u-HU"/>
              <a:t>Mintaszöveg szerkesztése</a:t>
            </a:r>
          </a:p>
        </p:txBody>
      </p:sp>
      <p:sp>
        <p:nvSpPr>
          <p:cNvPr id="6" name="Tartalom helye 5">
            <a:extLst>
              <a:ext uri="{FF2B5EF4-FFF2-40B4-BE49-F238E27FC236}">
                <a16:creationId xmlns:a16="http://schemas.microsoft.com/office/drawing/2014/main" id="{5F019E7F-89A3-4884-B8B9-57EB00AD4A62}"/>
              </a:ext>
            </a:extLst>
          </p:cNvPr>
          <p:cNvSpPr>
            <a:spLocks noGrp="1"/>
          </p:cNvSpPr>
          <p:nvPr>
            <p:ph sz="quarter" idx="4"/>
          </p:nvPr>
        </p:nvSpPr>
        <p:spPr>
          <a:xfrm>
            <a:off x="4629150" y="1878806"/>
            <a:ext cx="3887391" cy="276344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ECED07A8-2FD6-4FC7-A825-CB09E9014E9F}"/>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8" name="Élőláb helye 7">
            <a:extLst>
              <a:ext uri="{FF2B5EF4-FFF2-40B4-BE49-F238E27FC236}">
                <a16:creationId xmlns:a16="http://schemas.microsoft.com/office/drawing/2014/main" id="{7359E387-B884-4871-937E-6F6F683DFB3B}"/>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5D775125-779B-4CAB-A578-5316C69E9AD4}"/>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93894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DD0323B-67C7-454B-8502-BC4DC6E6D279}"/>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231D38A3-5FB2-4803-8CAE-61E11CB0E05E}"/>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4" name="Élőláb helye 3">
            <a:extLst>
              <a:ext uri="{FF2B5EF4-FFF2-40B4-BE49-F238E27FC236}">
                <a16:creationId xmlns:a16="http://schemas.microsoft.com/office/drawing/2014/main" id="{DFA2314C-2B16-4B0D-9EB2-163BBB2DF9C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4401FAD1-6789-44BA-BE4B-8FDB638DF1A0}"/>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36933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2681D38F-5EB2-4E22-A067-DC352EF29BFA}"/>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3" name="Élőláb helye 2">
            <a:extLst>
              <a:ext uri="{FF2B5EF4-FFF2-40B4-BE49-F238E27FC236}">
                <a16:creationId xmlns:a16="http://schemas.microsoft.com/office/drawing/2014/main" id="{27FBC63F-81C8-4384-B918-52D574805944}"/>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8AD97C2-9D1C-4546-B72F-B2BE865D2D1A}"/>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25688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DFB74D-60D5-493B-B116-D8FB86E4D86F}"/>
              </a:ext>
            </a:extLst>
          </p:cNvPr>
          <p:cNvSpPr>
            <a:spLocks noGrp="1"/>
          </p:cNvSpPr>
          <p:nvPr>
            <p:ph type="title"/>
          </p:nvPr>
        </p:nvSpPr>
        <p:spPr>
          <a:xfrm>
            <a:off x="629841" y="342900"/>
            <a:ext cx="2949178" cy="1200150"/>
          </a:xfrm>
        </p:spPr>
        <p:txBody>
          <a:bodyPr anchor="b"/>
          <a:lstStyle>
            <a:lvl1pPr>
              <a:defRPr sz="2400"/>
            </a:lvl1pPr>
          </a:lstStyle>
          <a:p>
            <a:r>
              <a:rPr lang="hu-HU"/>
              <a:t>Mintacím szerkesztése</a:t>
            </a:r>
          </a:p>
        </p:txBody>
      </p:sp>
      <p:sp>
        <p:nvSpPr>
          <p:cNvPr id="3" name="Tartalom helye 2">
            <a:extLst>
              <a:ext uri="{FF2B5EF4-FFF2-40B4-BE49-F238E27FC236}">
                <a16:creationId xmlns:a16="http://schemas.microsoft.com/office/drawing/2014/main" id="{60C59979-41B8-4418-9D1C-7A550B12F65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5B4701-CE56-48A7-8B5F-4D2C830626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u-HU"/>
              <a:t>Mintaszöveg szerkesztése</a:t>
            </a:r>
          </a:p>
        </p:txBody>
      </p:sp>
      <p:sp>
        <p:nvSpPr>
          <p:cNvPr id="5" name="Dátum helye 4">
            <a:extLst>
              <a:ext uri="{FF2B5EF4-FFF2-40B4-BE49-F238E27FC236}">
                <a16:creationId xmlns:a16="http://schemas.microsoft.com/office/drawing/2014/main" id="{198FD44E-0962-4A87-A156-40429E304745}"/>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6" name="Élőláb helye 5">
            <a:extLst>
              <a:ext uri="{FF2B5EF4-FFF2-40B4-BE49-F238E27FC236}">
                <a16:creationId xmlns:a16="http://schemas.microsoft.com/office/drawing/2014/main" id="{F96C190A-1B8C-48DA-A33A-19EE617857D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4A406CF4-F919-4FD9-AB64-654BAB25149C}"/>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66822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EC0B36-D071-422C-81A6-4BE4E22359FD}"/>
              </a:ext>
            </a:extLst>
          </p:cNvPr>
          <p:cNvSpPr>
            <a:spLocks noGrp="1"/>
          </p:cNvSpPr>
          <p:nvPr>
            <p:ph type="title"/>
          </p:nvPr>
        </p:nvSpPr>
        <p:spPr>
          <a:xfrm>
            <a:off x="629841" y="342900"/>
            <a:ext cx="2949178" cy="1200150"/>
          </a:xfrm>
        </p:spPr>
        <p:txBody>
          <a:bodyPr anchor="b"/>
          <a:lstStyle>
            <a:lvl1pPr>
              <a:defRPr sz="2400"/>
            </a:lvl1pPr>
          </a:lstStyle>
          <a:p>
            <a:r>
              <a:rPr lang="hu-HU"/>
              <a:t>Mintacím szerkesztése</a:t>
            </a:r>
          </a:p>
        </p:txBody>
      </p:sp>
      <p:sp>
        <p:nvSpPr>
          <p:cNvPr id="3" name="Kép helye 2">
            <a:extLst>
              <a:ext uri="{FF2B5EF4-FFF2-40B4-BE49-F238E27FC236}">
                <a16:creationId xmlns:a16="http://schemas.microsoft.com/office/drawing/2014/main" id="{D6E0A82E-E1A5-4BA0-9F12-573716818DC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hu-HU"/>
          </a:p>
        </p:txBody>
      </p:sp>
      <p:sp>
        <p:nvSpPr>
          <p:cNvPr id="4" name="Szöveg helye 3">
            <a:extLst>
              <a:ext uri="{FF2B5EF4-FFF2-40B4-BE49-F238E27FC236}">
                <a16:creationId xmlns:a16="http://schemas.microsoft.com/office/drawing/2014/main" id="{A485E2C2-3A9B-4C03-BA31-E1849705B41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u-HU"/>
              <a:t>Mintaszöveg szerkesztése</a:t>
            </a:r>
          </a:p>
        </p:txBody>
      </p:sp>
      <p:sp>
        <p:nvSpPr>
          <p:cNvPr id="5" name="Dátum helye 4">
            <a:extLst>
              <a:ext uri="{FF2B5EF4-FFF2-40B4-BE49-F238E27FC236}">
                <a16:creationId xmlns:a16="http://schemas.microsoft.com/office/drawing/2014/main" id="{52E723B2-1F16-48E7-B23E-99BA30F811E3}"/>
              </a:ext>
            </a:extLst>
          </p:cNvPr>
          <p:cNvSpPr>
            <a:spLocks noGrp="1"/>
          </p:cNvSpPr>
          <p:nvPr>
            <p:ph type="dt" sz="half" idx="10"/>
          </p:nvPr>
        </p:nvSpPr>
        <p:spPr/>
        <p:txBody>
          <a:bodyPr/>
          <a:lstStyle/>
          <a:p>
            <a:fld id="{900BB015-9CA2-424C-8DE5-53A94566E027}" type="datetimeFigureOut">
              <a:rPr lang="hu-HU" smtClean="0"/>
              <a:t>2024. 02. 26.</a:t>
            </a:fld>
            <a:endParaRPr lang="hu-HU"/>
          </a:p>
        </p:txBody>
      </p:sp>
      <p:sp>
        <p:nvSpPr>
          <p:cNvPr id="6" name="Élőláb helye 5">
            <a:extLst>
              <a:ext uri="{FF2B5EF4-FFF2-40B4-BE49-F238E27FC236}">
                <a16:creationId xmlns:a16="http://schemas.microsoft.com/office/drawing/2014/main" id="{17BB01DB-B8BA-4BD7-8A0D-CFB8AC4949C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B6D9355-F69E-4F9B-991B-0DA396A5D91E}"/>
              </a:ext>
            </a:extLst>
          </p:cNvPr>
          <p:cNvSpPr>
            <a:spLocks noGrp="1"/>
          </p:cNvSpPr>
          <p:nvPr>
            <p:ph type="sldNum" sz="quarter" idx="12"/>
          </p:nvPr>
        </p:nvSpPr>
        <p:spPr/>
        <p:txBody>
          <a:bodyPr/>
          <a:lstStyle/>
          <a:p>
            <a:fld id="{376AAC27-4BBD-4DCE-817D-21D91803F82F}" type="slidenum">
              <a:rPr lang="hu-HU" smtClean="0"/>
              <a:t>‹#›</a:t>
            </a:fld>
            <a:endParaRPr lang="hu-HU"/>
          </a:p>
        </p:txBody>
      </p:sp>
    </p:spTree>
    <p:extLst>
      <p:ext uri="{BB962C8B-B14F-4D97-AF65-F5344CB8AC3E}">
        <p14:creationId xmlns:p14="http://schemas.microsoft.com/office/powerpoint/2010/main" val="417791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9D14AC7-229E-4912-868E-E57422BD489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CCF8C4E9-0A28-4350-AE6E-B4458D833D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ACDD8A6-8276-4485-9B77-4B7377250AB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00BB015-9CA2-424C-8DE5-53A94566E027}" type="datetimeFigureOut">
              <a:rPr lang="hu-HU" smtClean="0"/>
              <a:t>2024. 02. 26.</a:t>
            </a:fld>
            <a:endParaRPr lang="hu-HU"/>
          </a:p>
        </p:txBody>
      </p:sp>
      <p:sp>
        <p:nvSpPr>
          <p:cNvPr id="5" name="Élőláb helye 4">
            <a:extLst>
              <a:ext uri="{FF2B5EF4-FFF2-40B4-BE49-F238E27FC236}">
                <a16:creationId xmlns:a16="http://schemas.microsoft.com/office/drawing/2014/main" id="{D6EF4984-7E97-49D7-8473-294364BAB11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380BE58-BF49-4953-9C48-DB3E623FCBF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76AAC27-4BBD-4DCE-817D-21D91803F82F}" type="slidenum">
              <a:rPr lang="hu-HU" smtClean="0"/>
              <a:t>‹#›</a:t>
            </a:fld>
            <a:endParaRPr lang="hu-HU"/>
          </a:p>
        </p:txBody>
      </p:sp>
    </p:spTree>
    <p:extLst>
      <p:ext uri="{BB962C8B-B14F-4D97-AF65-F5344CB8AC3E}">
        <p14:creationId xmlns:p14="http://schemas.microsoft.com/office/powerpoint/2010/main" val="222521743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hu-H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hemeOverride" Target="../theme/themeOverride10.xml"/><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11.xml"/><Relationship Id="rId6" Type="http://schemas.openxmlformats.org/officeDocument/2006/relationships/hyperlink" Target="https://opencores.org/usercontent,img,1375985843"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hemeOverride" Target="../theme/themeOverride1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hemeOverride" Target="../theme/themeOverride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hemeOverride" Target="../theme/themeOverride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hemeOverride" Target="../theme/themeOverride19.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hemeOverride" Target="../theme/themeOverride20.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2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hemeOverride" Target="../theme/themeOverride2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2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hemeOverride" Target="../theme/themeOverride2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hemeOverride" Target="../theme/themeOverride2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hemeOverride" Target="../theme/themeOverride26.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hemeOverride" Target="../theme/themeOverride2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hemeOverride" Target="../theme/themeOverride28.xml"/><Relationship Id="rId5" Type="http://schemas.openxmlformats.org/officeDocument/2006/relationships/image" Target="../media/image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hemeOverride" Target="../theme/themeOverride29.xml"/><Relationship Id="rId5" Type="http://schemas.openxmlformats.org/officeDocument/2006/relationships/image" Target="../media/image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hemeOverride" Target="../theme/themeOverride30.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31.xml"/><Relationship Id="rId5" Type="http://schemas.openxmlformats.org/officeDocument/2006/relationships/image" Target="../media/image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hemeOverride" Target="../theme/themeOverride3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hemeOverride" Target="../theme/themeOverride3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hemeOverride" Target="../theme/themeOverride34.xml"/><Relationship Id="rId6" Type="http://schemas.openxmlformats.org/officeDocument/2006/relationships/hyperlink" Target="https://www.blockchain.com/explorer" TargetMode="External"/><Relationship Id="rId5" Type="http://schemas.openxmlformats.org/officeDocument/2006/relationships/hyperlink" Target="https://blockchain.info/block/00000000000000000013942c4215cd92306bbce769cfcb349d0b42f031c994eb"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hyperlink" Target="https://spiritegg.com/wp-content/uploads/2016/03/63180952_fingerprint_types624.jp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hemeOverride" Target="../theme/themeOverride35.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hemeOverride" Target="../theme/themeOverride36.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hemeOverride" Target="../theme/themeOverride3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hemeOverride" Target="../theme/themeOverride38.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hemeOverride" Target="../theme/themeOverride39.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hemeOverride" Target="../theme/themeOverride40.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hemeOverride" Target="../theme/themeOverride4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hemeOverride" Target="../theme/themeOverride4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hemeOverride" Target="../theme/themeOverride4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hemeOverride" Target="../theme/themeOverride4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hemeOverride" Target="../theme/themeOverride45.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hemeOverride" Target="../theme/themeOverride46.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hemeOverride" Target="../theme/themeOverride4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hemeOverride" Target="../theme/themeOverride48.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hemeOverride" Target="../theme/themeOverride49.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hemeOverride" Target="../theme/themeOverride50.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hemeOverride" Target="../theme/themeOverride51.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hemeOverride" Target="../theme/themeOverride5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hemeOverride" Target="../theme/themeOverride53.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hemeOverride" Target="../theme/themeOverride5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hemeOverride" Target="../theme/themeOverride55.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hemeOverride" Target="../theme/themeOverride56.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hemeOverride" Target="../theme/themeOverride57.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hemeOverride" Target="../theme/themeOverride58.xml"/><Relationship Id="rId5" Type="http://schemas.openxmlformats.org/officeDocument/2006/relationships/image" Target="../media/image9.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hemeOverride" Target="../theme/themeOverride59.xml"/><Relationship Id="rId5" Type="http://schemas.openxmlformats.org/officeDocument/2006/relationships/image" Target="../media/image9.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hemeOverride" Target="../theme/themeOverride60.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hemeOverride" Target="../theme/themeOverride6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hemeOverride" Target="../theme/themeOverride6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hemeOverride" Target="../theme/themeOverride63.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xml"/><Relationship Id="rId1" Type="http://schemas.openxmlformats.org/officeDocument/2006/relationships/themeOverride" Target="../theme/themeOverride6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openxmlformats.org/officeDocument/2006/relationships/hyperlink" Target="http://chimera.labs.oreilly.com/books/1234000001802/ch08.html#_proof_of_work_algorithm" TargetMode="Externa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21448C-224E-4C15-8C52-A7E2D8DE575E}"/>
              </a:ext>
            </a:extLst>
          </p:cNvPr>
          <p:cNvSpPr>
            <a:spLocks noGrp="1"/>
          </p:cNvSpPr>
          <p:nvPr>
            <p:ph type="ctrTitle"/>
          </p:nvPr>
        </p:nvSpPr>
        <p:spPr>
          <a:xfrm>
            <a:off x="177186" y="1007407"/>
            <a:ext cx="4267201" cy="899942"/>
          </a:xfrm>
        </p:spPr>
        <p:txBody>
          <a:bodyPr>
            <a:normAutofit fontScale="90000"/>
          </a:bodyPr>
          <a:lstStyle/>
          <a:p>
            <a:pPr algn="l"/>
            <a:r>
              <a:rPr lang="hu-HU" sz="3300" dirty="0" err="1">
                <a:solidFill>
                  <a:schemeClr val="bg1"/>
                </a:solidFill>
                <a:latin typeface="Verdana" panose="020B0604030504040204" pitchFamily="34" charset="0"/>
                <a:ea typeface="Verdana" panose="020B0604030504040204" pitchFamily="34" charset="0"/>
                <a:cs typeface="Verdana" panose="020B0604030504040204" pitchFamily="34" charset="0"/>
              </a:rPr>
              <a:t>Blockchain</a:t>
            </a:r>
            <a:r>
              <a:rPr lang="hu-HU" sz="33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sz="3300" dirty="0" err="1">
                <a:solidFill>
                  <a:schemeClr val="bg1"/>
                </a:solidFill>
                <a:latin typeface="Verdana" panose="020B0604030504040204" pitchFamily="34" charset="0"/>
                <a:ea typeface="Verdana" panose="020B0604030504040204" pitchFamily="34" charset="0"/>
                <a:cs typeface="Verdana" panose="020B0604030504040204" pitchFamily="34" charset="0"/>
              </a:rPr>
              <a:t>course</a:t>
            </a:r>
            <a:br>
              <a:rPr lang="hu-HU" sz="33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25" dirty="0">
                <a:solidFill>
                  <a:schemeClr val="bg1"/>
                </a:solidFill>
                <a:latin typeface="Verdana" panose="020B0604030504040204" pitchFamily="34" charset="0"/>
                <a:ea typeface="Verdana" panose="020B0604030504040204" pitchFamily="34" charset="0"/>
                <a:cs typeface="Verdana" panose="020B0604030504040204" pitchFamily="34" charset="0"/>
              </a:rPr>
              <a:t>BITCOIN PROTOCOL</a:t>
            </a:r>
            <a:r>
              <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rPr>
              <a:t> - A TECHNICAL OVERVIEW</a:t>
            </a:r>
            <a:br>
              <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en-US" sz="2025" dirty="0">
                <a:solidFill>
                  <a:schemeClr val="bg1"/>
                </a:solidFill>
                <a:latin typeface="Verdana" panose="020B0604030504040204" pitchFamily="34" charset="0"/>
                <a:ea typeface="Verdana" panose="020B0604030504040204" pitchFamily="34" charset="0"/>
                <a:cs typeface="Verdana" panose="020B0604030504040204" pitchFamily="34" charset="0"/>
              </a:rPr>
            </a:br>
            <a:endParaRPr lang="hu-HU" sz="2025"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Alcím 2">
            <a:extLst>
              <a:ext uri="{FF2B5EF4-FFF2-40B4-BE49-F238E27FC236}">
                <a16:creationId xmlns:a16="http://schemas.microsoft.com/office/drawing/2014/main" id="{FA288B8D-A4D8-4A72-8E1D-1E4673E596E8}"/>
              </a:ext>
            </a:extLst>
          </p:cNvPr>
          <p:cNvSpPr>
            <a:spLocks noGrp="1"/>
          </p:cNvSpPr>
          <p:nvPr>
            <p:ph type="subTitle" idx="1"/>
          </p:nvPr>
        </p:nvSpPr>
        <p:spPr>
          <a:xfrm>
            <a:off x="399755" y="2191214"/>
            <a:ext cx="2808515" cy="487986"/>
          </a:xfrm>
        </p:spPr>
        <p:txBody>
          <a:bodyPr>
            <a:normAutofit/>
          </a:bodyPr>
          <a:lstStyle/>
          <a:p>
            <a:pPr algn="l"/>
            <a:r>
              <a:rPr lang="hu-HU" sz="2100" dirty="0">
                <a:solidFill>
                  <a:schemeClr val="bg1"/>
                </a:solidFill>
              </a:rPr>
              <a:t>Dr. Norbert Oláh</a:t>
            </a:r>
          </a:p>
        </p:txBody>
      </p:sp>
    </p:spTree>
    <p:extLst>
      <p:ext uri="{BB962C8B-B14F-4D97-AF65-F5344CB8AC3E}">
        <p14:creationId xmlns:p14="http://schemas.microsoft.com/office/powerpoint/2010/main" val="108110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7"/>
        <p:cNvGrpSpPr/>
        <p:nvPr/>
      </p:nvGrpSpPr>
      <p:grpSpPr>
        <a:xfrm>
          <a:off x="0" y="0"/>
          <a:ext cx="0" cy="0"/>
          <a:chOff x="0" y="0"/>
          <a:chExt cx="0" cy="0"/>
        </a:xfrm>
      </p:grpSpPr>
      <p:sp>
        <p:nvSpPr>
          <p:cNvPr id="199" name="Google Shape;19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COMPUTATIONALLY EFFICIENT</a:t>
            </a:r>
            <a:endParaRPr/>
          </a:p>
        </p:txBody>
      </p:sp>
      <p:sp>
        <p:nvSpPr>
          <p:cNvPr id="198" name="Google Shape;198;p28"/>
          <p:cNvSpPr txBox="1">
            <a:spLocks noGrp="1"/>
          </p:cNvSpPr>
          <p:nvPr>
            <p:ph type="title" idx="2"/>
          </p:nvPr>
        </p:nvSpPr>
        <p:spPr>
          <a:xfrm>
            <a:off x="311700" y="456874"/>
            <a:ext cx="8493000" cy="65056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sp>
        <p:nvSpPr>
          <p:cNvPr id="200" name="Google Shape;200;p28"/>
          <p:cNvSpPr txBox="1"/>
          <p:nvPr/>
        </p:nvSpPr>
        <p:spPr>
          <a:xfrm>
            <a:off x="311695" y="1200930"/>
            <a:ext cx="34992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900" b="1">
                <a:latin typeface="Proxima Nova"/>
                <a:ea typeface="Proxima Nova"/>
                <a:cs typeface="Proxima Nova"/>
                <a:sym typeface="Proxima Nova"/>
              </a:rPr>
              <a:t>Computationally efficient:</a:t>
            </a:r>
            <a:endParaRPr sz="1900" b="1">
              <a:latin typeface="Proxima Nova"/>
              <a:ea typeface="Proxima Nova"/>
              <a:cs typeface="Proxima Nova"/>
              <a:sym typeface="Proxima Nova"/>
            </a:endParaRPr>
          </a:p>
          <a:p>
            <a:pPr marL="0" lvl="0" indent="0" algn="l" rtl="0">
              <a:lnSpc>
                <a:spcPct val="125000"/>
              </a:lnSpc>
              <a:spcBef>
                <a:spcPts val="0"/>
              </a:spcBef>
              <a:spcAft>
                <a:spcPts val="0"/>
              </a:spcAft>
              <a:buNone/>
            </a:pPr>
            <a:r>
              <a:rPr lang="en" sz="1900">
                <a:latin typeface="Proxima Nova"/>
                <a:ea typeface="Proxima Nova"/>
                <a:cs typeface="Proxima Nova"/>
                <a:sym typeface="Proxima Nova"/>
              </a:rPr>
              <a:t>Set of computation to get a digest/hash should not take a long time</a:t>
            </a:r>
            <a:endParaRPr sz="1900">
              <a:latin typeface="Proxima Nova"/>
              <a:ea typeface="Proxima Nova"/>
              <a:cs typeface="Proxima Nova"/>
              <a:sym typeface="Proxima Nova"/>
            </a:endParaRPr>
          </a:p>
        </p:txBody>
      </p:sp>
      <p:sp>
        <p:nvSpPr>
          <p:cNvPr id="201" name="Google Shape;201;p28"/>
          <p:cNvSpPr txBox="1"/>
          <p:nvPr/>
        </p:nvSpPr>
        <p:spPr>
          <a:xfrm>
            <a:off x="311700" y="3006022"/>
            <a:ext cx="3499200" cy="11709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900" u="sng">
                <a:solidFill>
                  <a:schemeClr val="dk2"/>
                </a:solidFill>
                <a:latin typeface="Proxima Nova"/>
                <a:ea typeface="Proxima Nova"/>
                <a:cs typeface="Proxima Nova"/>
                <a:sym typeface="Proxima Nova"/>
              </a:rPr>
              <a:t>Fingerprint analogy:</a:t>
            </a:r>
            <a:endParaRPr sz="190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r>
              <a:rPr lang="en" sz="1900">
                <a:solidFill>
                  <a:schemeClr val="dk2"/>
                </a:solidFill>
                <a:latin typeface="Proxima Nova"/>
                <a:ea typeface="Proxima Nova"/>
                <a:cs typeface="Proxima Nova"/>
                <a:sym typeface="Proxima Nova"/>
              </a:rPr>
              <a:t>Whose fingerprint is this?</a:t>
            </a:r>
            <a:endParaRPr sz="1900" u="sng">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a:latin typeface="Proxima Nova"/>
              <a:ea typeface="Proxima Nova"/>
              <a:cs typeface="Proxima Nova"/>
              <a:sym typeface="Proxima Nova"/>
            </a:endParaRPr>
          </a:p>
        </p:txBody>
      </p:sp>
      <p:pic>
        <p:nvPicPr>
          <p:cNvPr id="202" name="Google Shape;202;p28"/>
          <p:cNvPicPr preferRelativeResize="0"/>
          <p:nvPr/>
        </p:nvPicPr>
        <p:blipFill>
          <a:blip r:embed="rId5">
            <a:alphaModFix/>
          </a:blip>
          <a:stretch>
            <a:fillRect/>
          </a:stretch>
        </p:blipFill>
        <p:spPr>
          <a:xfrm>
            <a:off x="4549665" y="1591312"/>
            <a:ext cx="4053599" cy="228015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06"/>
        <p:cNvGrpSpPr/>
        <p:nvPr/>
      </p:nvGrpSpPr>
      <p:grpSpPr>
        <a:xfrm>
          <a:off x="0" y="0"/>
          <a:ext cx="0" cy="0"/>
          <a:chOff x="0" y="0"/>
          <a:chExt cx="0" cy="0"/>
        </a:xfrm>
      </p:grpSpPr>
      <p:sp>
        <p:nvSpPr>
          <p:cNvPr id="208" name="Google Shape;20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COLLISION RESISTANCE</a:t>
            </a:r>
            <a:endParaRPr/>
          </a:p>
        </p:txBody>
      </p:sp>
      <p:sp>
        <p:nvSpPr>
          <p:cNvPr id="207" name="Google Shape;207;p29"/>
          <p:cNvSpPr txBox="1">
            <a:spLocks noGrp="1"/>
          </p:cNvSpPr>
          <p:nvPr>
            <p:ph type="title" idx="2"/>
          </p:nvPr>
        </p:nvSpPr>
        <p:spPr>
          <a:xfrm>
            <a:off x="311700" y="456874"/>
            <a:ext cx="8493000" cy="65056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209" name="Google Shape;209;p29"/>
          <p:cNvPicPr preferRelativeResize="0"/>
          <p:nvPr/>
        </p:nvPicPr>
        <p:blipFill>
          <a:blip r:embed="rId5">
            <a:alphaModFix/>
          </a:blip>
          <a:stretch>
            <a:fillRect/>
          </a:stretch>
        </p:blipFill>
        <p:spPr>
          <a:xfrm>
            <a:off x="4549665" y="1591312"/>
            <a:ext cx="4053599" cy="2280151"/>
          </a:xfrm>
          <a:prstGeom prst="rect">
            <a:avLst/>
          </a:prstGeom>
          <a:noFill/>
          <a:ln>
            <a:noFill/>
          </a:ln>
        </p:spPr>
      </p:pic>
      <p:sp>
        <p:nvSpPr>
          <p:cNvPr id="210" name="Google Shape;210;p29"/>
          <p:cNvSpPr txBox="1"/>
          <p:nvPr/>
        </p:nvSpPr>
        <p:spPr>
          <a:xfrm>
            <a:off x="311700" y="1238875"/>
            <a:ext cx="36948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1"/>
              </a:buClr>
              <a:buSzPts val="1100"/>
              <a:buFont typeface="Arial"/>
              <a:buNone/>
            </a:pPr>
            <a:r>
              <a:rPr lang="en" sz="1900" b="1" dirty="0">
                <a:solidFill>
                  <a:schemeClr val="dk1"/>
                </a:solidFill>
                <a:latin typeface="Proxima Nova"/>
                <a:ea typeface="Proxima Nova"/>
                <a:cs typeface="Proxima Nova"/>
                <a:sym typeface="Proxima Nova"/>
              </a:rPr>
              <a:t>Collision Resistance:</a:t>
            </a:r>
            <a:endParaRPr sz="1900" b="1"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900" dirty="0">
                <a:solidFill>
                  <a:schemeClr val="dk2"/>
                </a:solidFill>
                <a:latin typeface="Proxima Nova"/>
                <a:ea typeface="Proxima Nova"/>
                <a:cs typeface="Proxima Nova"/>
                <a:sym typeface="Proxima Nova"/>
              </a:rPr>
              <a:t>It should be hard to find two inputs that maps the same output/hash/Digest.  </a:t>
            </a:r>
            <a:endParaRPr lang="hu-HU" sz="1900"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endParaRPr lang="hu-HU" sz="1900"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900" b="1" dirty="0">
                <a:solidFill>
                  <a:schemeClr val="dk2"/>
                </a:solidFill>
                <a:latin typeface="Proxima Nova"/>
                <a:ea typeface="Proxima Nova"/>
                <a:cs typeface="Proxima Nova"/>
                <a:sym typeface="Proxima Nova"/>
              </a:rPr>
              <a:t>Output should look random</a:t>
            </a:r>
            <a:endParaRPr sz="1900" b="1"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dirty="0">
              <a:latin typeface="Proxima Nova"/>
              <a:ea typeface="Proxima Nova"/>
              <a:cs typeface="Proxima Nova"/>
              <a:sym typeface="Proxima Nova"/>
            </a:endParaRPr>
          </a:p>
        </p:txBody>
      </p:sp>
      <p:sp>
        <p:nvSpPr>
          <p:cNvPr id="212" name="Google Shape;212;p29"/>
          <p:cNvSpPr txBox="1"/>
          <p:nvPr/>
        </p:nvSpPr>
        <p:spPr>
          <a:xfrm>
            <a:off x="4826864" y="3871463"/>
            <a:ext cx="3499200" cy="16335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400"/>
              <a:buFont typeface="Arial"/>
              <a:buNone/>
            </a:pPr>
            <a:r>
              <a:rPr lang="en" sz="1900" u="sng" dirty="0">
                <a:solidFill>
                  <a:schemeClr val="dk2"/>
                </a:solidFill>
                <a:latin typeface="Proxima Nova"/>
                <a:ea typeface="Proxima Nova"/>
                <a:cs typeface="Proxima Nova"/>
                <a:sym typeface="Proxima Nova"/>
              </a:rPr>
              <a:t>Fingerprint analogy:</a:t>
            </a: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900" dirty="0">
                <a:solidFill>
                  <a:schemeClr val="dk2"/>
                </a:solidFill>
                <a:latin typeface="Proxima Nova"/>
                <a:ea typeface="Proxima Nova"/>
                <a:cs typeface="Proxima Nova"/>
                <a:sym typeface="Proxima Nova"/>
              </a:rPr>
              <a:t>Can you find two random people with the same fingerprint?</a:t>
            </a:r>
            <a:endParaRPr sz="1900" b="1"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u="sng" dirty="0">
              <a:solidFill>
                <a:schemeClr val="dk2"/>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16"/>
        <p:cNvGrpSpPr/>
        <p:nvPr/>
      </p:nvGrpSpPr>
      <p:grpSpPr>
        <a:xfrm>
          <a:off x="0" y="0"/>
          <a:ext cx="0" cy="0"/>
          <a:chOff x="0" y="0"/>
          <a:chExt cx="0" cy="0"/>
        </a:xfrm>
      </p:grpSpPr>
      <p:sp>
        <p:nvSpPr>
          <p:cNvPr id="218" name="Google Shape;218;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HIDE INFORMATION</a:t>
            </a:r>
            <a:endParaRPr/>
          </a:p>
        </p:txBody>
      </p:sp>
      <p:sp>
        <p:nvSpPr>
          <p:cNvPr id="217" name="Google Shape;217;p30"/>
          <p:cNvSpPr txBox="1">
            <a:spLocks noGrp="1"/>
          </p:cNvSpPr>
          <p:nvPr>
            <p:ph type="title" idx="2"/>
          </p:nvPr>
        </p:nvSpPr>
        <p:spPr>
          <a:xfrm>
            <a:off x="311700" y="456875"/>
            <a:ext cx="8493000" cy="70433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219" name="Google Shape;219;p30"/>
          <p:cNvPicPr preferRelativeResize="0"/>
          <p:nvPr/>
        </p:nvPicPr>
        <p:blipFill>
          <a:blip r:embed="rId5">
            <a:alphaModFix/>
          </a:blip>
          <a:stretch>
            <a:fillRect/>
          </a:stretch>
        </p:blipFill>
        <p:spPr>
          <a:xfrm>
            <a:off x="4549665" y="1591312"/>
            <a:ext cx="4053599" cy="2280151"/>
          </a:xfrm>
          <a:prstGeom prst="rect">
            <a:avLst/>
          </a:prstGeom>
          <a:noFill/>
          <a:ln>
            <a:noFill/>
          </a:ln>
        </p:spPr>
      </p:pic>
      <p:sp>
        <p:nvSpPr>
          <p:cNvPr id="221" name="Google Shape;221;p30"/>
          <p:cNvSpPr txBox="1"/>
          <p:nvPr/>
        </p:nvSpPr>
        <p:spPr>
          <a:xfrm>
            <a:off x="364195" y="1161205"/>
            <a:ext cx="34992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400"/>
              <a:buFont typeface="Arial"/>
              <a:buNone/>
            </a:pPr>
            <a:r>
              <a:rPr lang="en" sz="1900" b="1" dirty="0">
                <a:latin typeface="Proxima Nova"/>
                <a:ea typeface="Proxima Nova"/>
                <a:cs typeface="Proxima Nova"/>
                <a:sym typeface="Proxima Nova"/>
              </a:rPr>
              <a:t>Hide information:</a:t>
            </a:r>
            <a:endParaRPr sz="1900" b="1" dirty="0">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900" dirty="0">
                <a:solidFill>
                  <a:schemeClr val="dk2"/>
                </a:solidFill>
                <a:latin typeface="Proxima Nova"/>
                <a:ea typeface="Proxima Nova"/>
                <a:cs typeface="Proxima Nova"/>
                <a:sym typeface="Proxima Nova"/>
              </a:rPr>
              <a:t>Given the output, it should be hard to find anything interesting about the input. Ex: even or odd Number</a:t>
            </a:r>
            <a:endParaRPr sz="1900" dirty="0">
              <a:solidFill>
                <a:schemeClr val="dk2"/>
              </a:solidFill>
              <a:latin typeface="Roboto Mono"/>
              <a:ea typeface="Roboto Mono"/>
              <a:cs typeface="Roboto Mono"/>
              <a:sym typeface="Roboto Mono"/>
            </a:endParaRPr>
          </a:p>
          <a:p>
            <a:pPr marL="0" lvl="0" indent="0" algn="l" rtl="0">
              <a:lnSpc>
                <a:spcPct val="125000"/>
              </a:lnSpc>
              <a:spcBef>
                <a:spcPts val="0"/>
              </a:spcBef>
              <a:spcAft>
                <a:spcPts val="0"/>
              </a:spcAft>
              <a:buNone/>
            </a:pPr>
            <a:endParaRPr sz="1900" b="1" dirty="0">
              <a:solidFill>
                <a:schemeClr val="dk2"/>
              </a:solidFill>
              <a:latin typeface="Proxima Nova"/>
              <a:ea typeface="Proxima Nova"/>
              <a:cs typeface="Proxima Nova"/>
              <a:sym typeface="Proxima Nova"/>
            </a:endParaRPr>
          </a:p>
        </p:txBody>
      </p:sp>
      <p:sp>
        <p:nvSpPr>
          <p:cNvPr id="222" name="Google Shape;222;p30"/>
          <p:cNvSpPr txBox="1"/>
          <p:nvPr/>
        </p:nvSpPr>
        <p:spPr>
          <a:xfrm>
            <a:off x="364195" y="3100423"/>
            <a:ext cx="3499200" cy="12507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900" u="sng" dirty="0">
                <a:solidFill>
                  <a:schemeClr val="dk2"/>
                </a:solidFill>
                <a:latin typeface="Proxima Nova"/>
                <a:ea typeface="Proxima Nova"/>
                <a:cs typeface="Proxima Nova"/>
                <a:sym typeface="Proxima Nova"/>
              </a:rPr>
              <a:t>Fingerprint analogy:</a:t>
            </a: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r>
              <a:rPr lang="en" sz="1900" dirty="0">
                <a:solidFill>
                  <a:schemeClr val="dk2"/>
                </a:solidFill>
                <a:latin typeface="Proxima Nova"/>
                <a:ea typeface="Proxima Nova"/>
                <a:cs typeface="Proxima Nova"/>
                <a:sym typeface="Proxima Nova"/>
              </a:rPr>
              <a:t>Can you find someone with the same fingerprint as you?</a:t>
            </a:r>
            <a:endParaRPr sz="1900"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26"/>
        <p:cNvGrpSpPr/>
        <p:nvPr/>
      </p:nvGrpSpPr>
      <p:grpSpPr>
        <a:xfrm>
          <a:off x="0" y="0"/>
          <a:ext cx="0" cy="0"/>
          <a:chOff x="0" y="0"/>
          <a:chExt cx="0" cy="0"/>
        </a:xfrm>
      </p:grpSpPr>
      <p:sp>
        <p:nvSpPr>
          <p:cNvPr id="228" name="Google Shape;228;p31"/>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AVALANCHE EFFECT</a:t>
            </a:r>
            <a:endParaRPr/>
          </a:p>
        </p:txBody>
      </p:sp>
      <p:sp>
        <p:nvSpPr>
          <p:cNvPr id="227" name="Google Shape;227;p31"/>
          <p:cNvSpPr txBox="1">
            <a:spLocks noGrp="1"/>
          </p:cNvSpPr>
          <p:nvPr>
            <p:ph type="title" idx="2"/>
          </p:nvPr>
        </p:nvSpPr>
        <p:spPr>
          <a:xfrm>
            <a:off x="226870" y="456874"/>
            <a:ext cx="8493000" cy="65056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230" name="Google Shape;230;p31"/>
          <p:cNvPicPr preferRelativeResize="0"/>
          <p:nvPr/>
        </p:nvPicPr>
        <p:blipFill>
          <a:blip r:embed="rId5">
            <a:alphaModFix/>
          </a:blip>
          <a:stretch>
            <a:fillRect/>
          </a:stretch>
        </p:blipFill>
        <p:spPr>
          <a:xfrm>
            <a:off x="4184210" y="1200914"/>
            <a:ext cx="4779169" cy="3189684"/>
          </a:xfrm>
          <a:prstGeom prst="rect">
            <a:avLst/>
          </a:prstGeom>
          <a:noFill/>
          <a:ln>
            <a:noFill/>
          </a:ln>
        </p:spPr>
      </p:pic>
      <p:sp>
        <p:nvSpPr>
          <p:cNvPr id="231" name="Google Shape;231;p31"/>
          <p:cNvSpPr txBox="1"/>
          <p:nvPr/>
        </p:nvSpPr>
        <p:spPr>
          <a:xfrm>
            <a:off x="344000" y="1427264"/>
            <a:ext cx="3630600" cy="2281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700" b="1" dirty="0">
                <a:latin typeface="Proxima Nova"/>
                <a:ea typeface="Proxima Nova"/>
                <a:cs typeface="Proxima Nova"/>
                <a:sym typeface="Proxima Nova"/>
              </a:rPr>
              <a:t>Avalanche effect</a:t>
            </a:r>
            <a:r>
              <a:rPr lang="en" sz="1700" dirty="0">
                <a:latin typeface="Proxima Nova"/>
                <a:ea typeface="Proxima Nova"/>
                <a:cs typeface="Proxima Nova"/>
                <a:sym typeface="Proxima Nova"/>
              </a:rPr>
              <a:t>: a small change in the input produces a pseudorandom change in the output </a:t>
            </a:r>
            <a:endParaRPr sz="1700" dirty="0">
              <a:latin typeface="Proxima Nova"/>
              <a:ea typeface="Proxima Nova"/>
              <a:cs typeface="Proxima Nova"/>
              <a:sym typeface="Proxima Nova"/>
            </a:endParaRPr>
          </a:p>
          <a:p>
            <a:pPr marL="177800" lvl="0" indent="-196850" algn="l" rtl="0">
              <a:lnSpc>
                <a:spcPct val="125000"/>
              </a:lnSpc>
              <a:spcBef>
                <a:spcPts val="0"/>
              </a:spcBef>
              <a:spcAft>
                <a:spcPts val="0"/>
              </a:spcAft>
              <a:buSzPts val="1700"/>
              <a:buFont typeface="Proxima Nova"/>
              <a:buChar char="●"/>
            </a:pPr>
            <a:r>
              <a:rPr lang="en" sz="1700" dirty="0">
                <a:latin typeface="Proxima Nova"/>
                <a:ea typeface="Proxima Nova"/>
                <a:cs typeface="Proxima Nova"/>
                <a:sym typeface="Proxima Nova"/>
              </a:rPr>
              <a:t>Often a significant difference from the first output</a:t>
            </a:r>
            <a:endParaRPr sz="1700" dirty="0">
              <a:latin typeface="Proxima Nova"/>
              <a:ea typeface="Proxima Nova"/>
              <a:cs typeface="Proxima Nova"/>
              <a:sym typeface="Proxima Nova"/>
            </a:endParaRPr>
          </a:p>
          <a:p>
            <a:pPr marL="177800" lvl="0" indent="-196850" algn="l" rtl="0">
              <a:lnSpc>
                <a:spcPct val="125000"/>
              </a:lnSpc>
              <a:spcBef>
                <a:spcPts val="0"/>
              </a:spcBef>
              <a:spcAft>
                <a:spcPts val="0"/>
              </a:spcAft>
              <a:buSzPts val="1700"/>
              <a:buFont typeface="Proxima Nova"/>
              <a:buChar char="●"/>
            </a:pPr>
            <a:r>
              <a:rPr lang="en" sz="1700" dirty="0">
                <a:latin typeface="Proxima Nova"/>
                <a:ea typeface="Proxima Nova"/>
                <a:cs typeface="Proxima Nova"/>
                <a:sym typeface="Proxima Nova"/>
              </a:rPr>
              <a:t>Prevents “hot or cold” game with inputs to produce or predict outputs</a:t>
            </a:r>
            <a:endParaRPr sz="17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35"/>
        <p:cNvGrpSpPr/>
        <p:nvPr/>
      </p:nvGrpSpPr>
      <p:grpSpPr>
        <a:xfrm>
          <a:off x="0" y="0"/>
          <a:ext cx="0" cy="0"/>
          <a:chOff x="0" y="0"/>
          <a:chExt cx="0" cy="0"/>
        </a:xfrm>
      </p:grpSpPr>
      <p:sp>
        <p:nvSpPr>
          <p:cNvPr id="237" name="Google Shape;237;p32"/>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SHA-256^2</a:t>
            </a:r>
            <a:endParaRPr/>
          </a:p>
        </p:txBody>
      </p:sp>
      <p:sp>
        <p:nvSpPr>
          <p:cNvPr id="236" name="Google Shape;236;p32"/>
          <p:cNvSpPr txBox="1">
            <a:spLocks noGrp="1"/>
          </p:cNvSpPr>
          <p:nvPr>
            <p:ph type="title" idx="2"/>
          </p:nvPr>
        </p:nvSpPr>
        <p:spPr>
          <a:xfrm>
            <a:off x="226870" y="456874"/>
            <a:ext cx="8493000" cy="68522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239" name="Google Shape;239;p32"/>
          <p:cNvPicPr preferRelativeResize="0"/>
          <p:nvPr/>
        </p:nvPicPr>
        <p:blipFill>
          <a:blip r:embed="rId5">
            <a:alphaModFix/>
          </a:blip>
          <a:stretch>
            <a:fillRect/>
          </a:stretch>
        </p:blipFill>
        <p:spPr>
          <a:xfrm>
            <a:off x="4032125" y="1142100"/>
            <a:ext cx="5025575" cy="3091412"/>
          </a:xfrm>
          <a:prstGeom prst="rect">
            <a:avLst/>
          </a:prstGeom>
          <a:noFill/>
          <a:ln>
            <a:noFill/>
          </a:ln>
        </p:spPr>
      </p:pic>
      <p:sp>
        <p:nvSpPr>
          <p:cNvPr id="240" name="Google Shape;240;p32"/>
          <p:cNvSpPr txBox="1"/>
          <p:nvPr/>
        </p:nvSpPr>
        <p:spPr>
          <a:xfrm>
            <a:off x="5340371" y="3738120"/>
            <a:ext cx="2052600" cy="10515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a:t>Image source: </a:t>
            </a:r>
            <a:r>
              <a:rPr lang="en" sz="700" u="sng">
                <a:solidFill>
                  <a:schemeClr val="hlink"/>
                </a:solidFill>
                <a:hlinkClick r:id="rId6"/>
              </a:rPr>
              <a:t>https://opencores.org/usercontent,img,1375985843</a:t>
            </a:r>
            <a:r>
              <a:rPr lang="en" sz="700"/>
              <a:t> </a:t>
            </a:r>
            <a:endParaRPr sz="700"/>
          </a:p>
        </p:txBody>
      </p:sp>
      <p:sp>
        <p:nvSpPr>
          <p:cNvPr id="241" name="Google Shape;241;p32"/>
          <p:cNvSpPr txBox="1"/>
          <p:nvPr/>
        </p:nvSpPr>
        <p:spPr>
          <a:xfrm>
            <a:off x="382825" y="1553688"/>
            <a:ext cx="3132300" cy="24765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700" b="1">
                <a:latin typeface="Roboto Mono"/>
                <a:ea typeface="Roboto Mono"/>
                <a:cs typeface="Roboto Mono"/>
                <a:sym typeface="Roboto Mono"/>
              </a:rPr>
              <a:t>SHA-256</a:t>
            </a:r>
            <a:r>
              <a:rPr lang="en" sz="1700" b="1">
                <a:latin typeface="Proxima Nova"/>
                <a:ea typeface="Proxima Nova"/>
                <a:cs typeface="Proxima Nova"/>
                <a:sym typeface="Proxima Nova"/>
              </a:rPr>
              <a:t>:</a:t>
            </a:r>
            <a:r>
              <a:rPr lang="en" sz="1700">
                <a:latin typeface="Proxima Nova"/>
                <a:ea typeface="Proxima Nova"/>
                <a:cs typeface="Proxima Nova"/>
                <a:sym typeface="Proxima Nova"/>
              </a:rPr>
              <a:t> A cryptographic hash function designed by the NSA</a:t>
            </a:r>
            <a:endParaRPr sz="1700">
              <a:latin typeface="Proxima Nova"/>
              <a:ea typeface="Proxima Nova"/>
              <a:cs typeface="Proxima Nova"/>
              <a:sym typeface="Proxima Nova"/>
            </a:endParaRPr>
          </a:p>
          <a:p>
            <a:pPr marL="0" lvl="0" indent="0" algn="l" rtl="0">
              <a:lnSpc>
                <a:spcPct val="125000"/>
              </a:lnSpc>
              <a:spcBef>
                <a:spcPts val="0"/>
              </a:spcBef>
              <a:spcAft>
                <a:spcPts val="0"/>
              </a:spcAft>
              <a:buNone/>
            </a:pPr>
            <a:endParaRPr sz="1700">
              <a:latin typeface="Proxima Nova"/>
              <a:ea typeface="Proxima Nova"/>
              <a:cs typeface="Proxima Nova"/>
              <a:sym typeface="Proxima Nova"/>
            </a:endParaRPr>
          </a:p>
          <a:p>
            <a:pPr marL="0" lvl="0" indent="0" algn="l" rtl="0">
              <a:lnSpc>
                <a:spcPct val="125000"/>
              </a:lnSpc>
              <a:spcBef>
                <a:spcPts val="0"/>
              </a:spcBef>
              <a:spcAft>
                <a:spcPts val="0"/>
              </a:spcAft>
              <a:buNone/>
            </a:pPr>
            <a:r>
              <a:rPr lang="en" sz="1700">
                <a:latin typeface="Proxima Nova"/>
                <a:ea typeface="Proxima Nova"/>
                <a:cs typeface="Proxima Nova"/>
                <a:sym typeface="Proxima Nova"/>
              </a:rPr>
              <a:t>Bitcoin uses </a:t>
            </a:r>
            <a:r>
              <a:rPr lang="en" sz="1700" b="1">
                <a:latin typeface="Roboto Mono"/>
                <a:ea typeface="Roboto Mono"/>
                <a:cs typeface="Roboto Mono"/>
                <a:sym typeface="Roboto Mono"/>
              </a:rPr>
              <a:t>SHA-256^2</a:t>
            </a:r>
            <a:r>
              <a:rPr lang="en" sz="1700" b="1">
                <a:latin typeface="Proxima Nova"/>
                <a:ea typeface="Proxima Nova"/>
                <a:cs typeface="Proxima Nova"/>
                <a:sym typeface="Proxima Nova"/>
              </a:rPr>
              <a:t> </a:t>
            </a:r>
            <a:r>
              <a:rPr lang="en" sz="1700">
                <a:latin typeface="Proxima Nova"/>
                <a:ea typeface="Proxima Nova"/>
                <a:cs typeface="Proxima Nova"/>
                <a:sym typeface="Proxima Nova"/>
              </a:rPr>
              <a:t>(“</a:t>
            </a:r>
            <a:r>
              <a:rPr lang="en" sz="1700">
                <a:latin typeface="Roboto Mono Light"/>
                <a:ea typeface="Roboto Mono Light"/>
                <a:cs typeface="Roboto Mono Light"/>
                <a:sym typeface="Roboto Mono Light"/>
              </a:rPr>
              <a:t>SHA-256 squared</a:t>
            </a:r>
            <a:r>
              <a:rPr lang="en" sz="1700">
                <a:latin typeface="Proxima Nova"/>
                <a:ea typeface="Proxima Nova"/>
                <a:cs typeface="Proxima Nova"/>
                <a:sym typeface="Proxima Nova"/>
              </a:rPr>
              <a:t>”), meaning that </a:t>
            </a:r>
            <a:r>
              <a:rPr lang="en" sz="1700">
                <a:latin typeface="Roboto Mono Light"/>
                <a:ea typeface="Roboto Mono Light"/>
                <a:cs typeface="Roboto Mono Light"/>
                <a:sym typeface="Roboto Mono Light"/>
              </a:rPr>
              <a:t>H(x)</a:t>
            </a:r>
            <a:r>
              <a:rPr lang="en" sz="1700">
                <a:latin typeface="Proxima Nova"/>
                <a:ea typeface="Proxima Nova"/>
                <a:cs typeface="Proxima Nova"/>
                <a:sym typeface="Proxima Nova"/>
              </a:rPr>
              <a:t> actually means </a:t>
            </a:r>
            <a:r>
              <a:rPr lang="en" sz="1700">
                <a:latin typeface="Roboto Mono Light"/>
                <a:ea typeface="Roboto Mono Light"/>
                <a:cs typeface="Roboto Mono Light"/>
                <a:sym typeface="Roboto Mono Light"/>
              </a:rPr>
              <a:t>SHA256(SHA256(x))</a:t>
            </a:r>
            <a:endParaRPr sz="17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79632-5D0D-0AA2-E375-295B6532127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3B99E17-1DAA-69DF-C065-FD497EE8F58E}"/>
              </a:ext>
            </a:extLst>
          </p:cNvPr>
          <p:cNvSpPr>
            <a:spLocks noGrp="1"/>
          </p:cNvSpPr>
          <p:nvPr>
            <p:ph type="title"/>
          </p:nvPr>
        </p:nvSpPr>
        <p:spPr>
          <a:xfrm>
            <a:off x="554795" y="1577578"/>
            <a:ext cx="7886700" cy="994172"/>
          </a:xfrm>
        </p:spPr>
        <p:txBody>
          <a:bodyPr>
            <a:normAutofit/>
          </a:bodyPr>
          <a:lstStyle/>
          <a:p>
            <a:pPr algn="ctr"/>
            <a:r>
              <a:rPr lang="hu-HU" sz="4950" b="1" cap="small" dirty="0">
                <a:solidFill>
                  <a:srgbClr val="C00000"/>
                </a:solidFill>
              </a:rPr>
              <a:t>A TAMPER EVIDENT DATABASE</a:t>
            </a:r>
          </a:p>
        </p:txBody>
      </p:sp>
    </p:spTree>
    <p:extLst>
      <p:ext uri="{BB962C8B-B14F-4D97-AF65-F5344CB8AC3E}">
        <p14:creationId xmlns:p14="http://schemas.microsoft.com/office/powerpoint/2010/main" val="284175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8"/>
        <p:cNvGrpSpPr/>
        <p:nvPr/>
      </p:nvGrpSpPr>
      <p:grpSpPr>
        <a:xfrm>
          <a:off x="0" y="0"/>
          <a:ext cx="0" cy="0"/>
          <a:chOff x="0" y="0"/>
          <a:chExt cx="0" cy="0"/>
        </a:xfrm>
      </p:grpSpPr>
      <p:sp>
        <p:nvSpPr>
          <p:cNvPr id="260" name="Google Shape;260;p35"/>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DISSECTING THE BLOCKCHAIN</a:t>
            </a:r>
            <a:endParaRPr/>
          </a:p>
        </p:txBody>
      </p:sp>
      <p:sp>
        <p:nvSpPr>
          <p:cNvPr id="259" name="Google Shape;259;p35"/>
          <p:cNvSpPr txBox="1">
            <a:spLocks noGrp="1"/>
          </p:cNvSpPr>
          <p:nvPr>
            <p:ph type="title" idx="2"/>
          </p:nvPr>
        </p:nvSpPr>
        <p:spPr>
          <a:xfrm>
            <a:off x="226870" y="456874"/>
            <a:ext cx="8493000" cy="68104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A TAMPER-EVIDENT DATABASE</a:t>
            </a:r>
            <a:endParaRPr b="1" dirty="0">
              <a:solidFill>
                <a:schemeClr val="bg1"/>
              </a:solidFill>
            </a:endParaRPr>
          </a:p>
        </p:txBody>
      </p:sp>
      <p:sp>
        <p:nvSpPr>
          <p:cNvPr id="262" name="Google Shape;262;p35"/>
          <p:cNvSpPr/>
          <p:nvPr/>
        </p:nvSpPr>
        <p:spPr>
          <a:xfrm>
            <a:off x="1666887" y="1276040"/>
            <a:ext cx="5810100" cy="2824800"/>
          </a:xfrm>
          <a:prstGeom prst="rect">
            <a:avLst/>
          </a:prstGeom>
          <a:noFill/>
          <a:ln w="19050"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b="1">
                <a:latin typeface="Nunito Sans"/>
                <a:ea typeface="Nunito Sans"/>
                <a:cs typeface="Nunito Sans"/>
                <a:sym typeface="Nunito Sans"/>
              </a:rPr>
              <a:t>BLOCK HEADER</a:t>
            </a: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ctr" rtl="0">
              <a:spcBef>
                <a:spcPts val="0"/>
              </a:spcBef>
              <a:spcAft>
                <a:spcPts val="0"/>
              </a:spcAft>
              <a:buNone/>
            </a:pPr>
            <a:endParaRPr sz="1500" b="1">
              <a:latin typeface="Nunito Sans"/>
              <a:ea typeface="Nunito Sans"/>
              <a:cs typeface="Nunito Sans"/>
              <a:sym typeface="Nunito Sans"/>
            </a:endParaRPr>
          </a:p>
          <a:p>
            <a:pPr marL="0" lvl="0" indent="0" algn="l" rtl="0">
              <a:spcBef>
                <a:spcPts val="0"/>
              </a:spcBef>
              <a:spcAft>
                <a:spcPts val="0"/>
              </a:spcAft>
              <a:buNone/>
            </a:pPr>
            <a:endParaRPr sz="1500" b="1">
              <a:latin typeface="Nunito Sans"/>
              <a:ea typeface="Nunito Sans"/>
              <a:cs typeface="Nunito Sans"/>
              <a:sym typeface="Nunito Sans"/>
            </a:endParaRPr>
          </a:p>
        </p:txBody>
      </p:sp>
      <p:sp>
        <p:nvSpPr>
          <p:cNvPr id="263" name="Google Shape;263;p35"/>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666666"/>
                </a:solidFill>
                <a:latin typeface="Nunito Sans"/>
                <a:ea typeface="Nunito Sans"/>
                <a:cs typeface="Nunito Sans"/>
                <a:sym typeface="Nunito Sans"/>
              </a:rPr>
              <a:t>PREV BLOCK HASH</a:t>
            </a:r>
            <a:endParaRPr sz="1500">
              <a:solidFill>
                <a:srgbClr val="666666"/>
              </a:solidFill>
              <a:latin typeface="Nunito Sans"/>
              <a:ea typeface="Nunito Sans"/>
              <a:cs typeface="Nunito Sans"/>
              <a:sym typeface="Nunito Sans"/>
            </a:endParaRPr>
          </a:p>
        </p:txBody>
      </p:sp>
      <p:sp>
        <p:nvSpPr>
          <p:cNvPr id="264" name="Google Shape;264;p35"/>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i="1">
                <a:solidFill>
                  <a:schemeClr val="dk2"/>
                </a:solidFill>
                <a:latin typeface="Nunito Sans"/>
                <a:ea typeface="Nunito Sans"/>
                <a:cs typeface="Nunito Sans"/>
                <a:sym typeface="Nunito Sans"/>
              </a:rPr>
              <a:t>NONCE</a:t>
            </a:r>
            <a:endParaRPr sz="500" i="1"/>
          </a:p>
        </p:txBody>
      </p:sp>
      <p:sp>
        <p:nvSpPr>
          <p:cNvPr id="265" name="Google Shape;265;p35"/>
          <p:cNvSpPr/>
          <p:nvPr/>
        </p:nvSpPr>
        <p:spPr>
          <a:xfrm>
            <a:off x="3334706" y="2962524"/>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i="1">
                <a:solidFill>
                  <a:schemeClr val="dk2"/>
                </a:solidFill>
                <a:latin typeface="Nunito Sans"/>
                <a:ea typeface="Nunito Sans"/>
                <a:cs typeface="Nunito Sans"/>
                <a:sym typeface="Nunito Sans"/>
              </a:rPr>
              <a:t>MERKLE ROOT</a:t>
            </a:r>
            <a:endParaRPr sz="500" i="1"/>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69"/>
        <p:cNvGrpSpPr/>
        <p:nvPr/>
      </p:nvGrpSpPr>
      <p:grpSpPr>
        <a:xfrm>
          <a:off x="0" y="0"/>
          <a:ext cx="0" cy="0"/>
          <a:chOff x="0" y="0"/>
          <a:chExt cx="0" cy="0"/>
        </a:xfrm>
      </p:grpSpPr>
      <p:sp>
        <p:nvSpPr>
          <p:cNvPr id="271" name="Google Shape;271;p36"/>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HEADER</a:t>
            </a:r>
            <a:endParaRPr/>
          </a:p>
        </p:txBody>
      </p:sp>
      <p:sp>
        <p:nvSpPr>
          <p:cNvPr id="270" name="Google Shape;270;p36"/>
          <p:cNvSpPr txBox="1">
            <a:spLocks noGrp="1"/>
          </p:cNvSpPr>
          <p:nvPr>
            <p:ph type="title" idx="2"/>
          </p:nvPr>
        </p:nvSpPr>
        <p:spPr>
          <a:xfrm>
            <a:off x="226870" y="456875"/>
            <a:ext cx="8493000" cy="66668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A TAMPER-EVIDENT DATABASE</a:t>
            </a:r>
            <a:endParaRPr b="1" dirty="0">
              <a:solidFill>
                <a:schemeClr val="bg1"/>
              </a:solidFill>
            </a:endParaRPr>
          </a:p>
        </p:txBody>
      </p:sp>
      <p:sp>
        <p:nvSpPr>
          <p:cNvPr id="273" name="Google Shape;273;p36"/>
          <p:cNvSpPr txBox="1"/>
          <p:nvPr/>
        </p:nvSpPr>
        <p:spPr>
          <a:xfrm>
            <a:off x="511200" y="4069262"/>
            <a:ext cx="81216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600" dirty="0">
                <a:latin typeface="Roboto Mono"/>
                <a:ea typeface="Roboto Mono"/>
                <a:cs typeface="Roboto Mono"/>
                <a:sym typeface="Roboto Mono"/>
              </a:rPr>
              <a:t>blockID = </a:t>
            </a:r>
            <a:r>
              <a:rPr lang="en" sz="1600" b="1" dirty="0">
                <a:latin typeface="Roboto Mono"/>
                <a:ea typeface="Roboto Mono"/>
                <a:cs typeface="Roboto Mono"/>
                <a:sym typeface="Roboto Mono"/>
              </a:rPr>
              <a:t>H(blockHeader)</a:t>
            </a:r>
            <a:r>
              <a:rPr lang="en" sz="1600" dirty="0">
                <a:latin typeface="Roboto Mono"/>
                <a:ea typeface="Roboto Mono"/>
                <a:cs typeface="Roboto Mono"/>
                <a:sym typeface="Roboto Mono"/>
              </a:rPr>
              <a:t> = H(prevBlockHash || merkleRoot || nonce)</a:t>
            </a:r>
            <a:endParaRPr sz="1600" dirty="0">
              <a:latin typeface="Roboto Mono"/>
              <a:ea typeface="Roboto Mono"/>
              <a:cs typeface="Roboto Mono"/>
              <a:sym typeface="Roboto Mono"/>
            </a:endParaRPr>
          </a:p>
        </p:txBody>
      </p:sp>
      <p:sp>
        <p:nvSpPr>
          <p:cNvPr id="274" name="Google Shape;274;p36"/>
          <p:cNvSpPr/>
          <p:nvPr/>
        </p:nvSpPr>
        <p:spPr>
          <a:xfrm>
            <a:off x="1666950" y="1159350"/>
            <a:ext cx="5810100" cy="2824800"/>
          </a:xfrm>
          <a:prstGeom prst="rect">
            <a:avLst/>
          </a:prstGeom>
          <a:no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b="1" dirty="0">
                <a:latin typeface="Nunito Sans"/>
                <a:ea typeface="Nunito Sans"/>
                <a:cs typeface="Nunito Sans"/>
                <a:sym typeface="Nunito Sans"/>
              </a:rPr>
              <a:t>BLOCK HEADER</a:t>
            </a:r>
            <a:endParaRPr sz="1500" b="1"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l" rtl="0">
              <a:spcBef>
                <a:spcPts val="0"/>
              </a:spcBef>
              <a:spcAft>
                <a:spcPts val="0"/>
              </a:spcAft>
              <a:buNone/>
            </a:pPr>
            <a:endParaRPr sz="1500" dirty="0">
              <a:latin typeface="Nunito Sans"/>
              <a:ea typeface="Nunito Sans"/>
              <a:cs typeface="Nunito Sans"/>
              <a:sym typeface="Nunito Sans"/>
            </a:endParaRPr>
          </a:p>
        </p:txBody>
      </p:sp>
      <p:sp>
        <p:nvSpPr>
          <p:cNvPr id="275" name="Google Shape;275;p36"/>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666666"/>
                </a:solidFill>
                <a:latin typeface="Nunito Sans"/>
                <a:ea typeface="Nunito Sans"/>
                <a:cs typeface="Nunito Sans"/>
                <a:sym typeface="Nunito Sans"/>
              </a:rPr>
              <a:t>PREV BLOCK HASH</a:t>
            </a:r>
            <a:endParaRPr sz="1500">
              <a:solidFill>
                <a:srgbClr val="666666"/>
              </a:solidFill>
              <a:latin typeface="Nunito Sans"/>
              <a:ea typeface="Nunito Sans"/>
              <a:cs typeface="Nunito Sans"/>
              <a:sym typeface="Nunito Sans"/>
            </a:endParaRPr>
          </a:p>
        </p:txBody>
      </p:sp>
      <p:sp>
        <p:nvSpPr>
          <p:cNvPr id="276" name="Google Shape;276;p36"/>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277" name="Google Shape;277;p36"/>
          <p:cNvSpPr/>
          <p:nvPr/>
        </p:nvSpPr>
        <p:spPr>
          <a:xfrm>
            <a:off x="3334650" y="2810124"/>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81"/>
        <p:cNvGrpSpPr/>
        <p:nvPr/>
      </p:nvGrpSpPr>
      <p:grpSpPr>
        <a:xfrm>
          <a:off x="0" y="0"/>
          <a:ext cx="0" cy="0"/>
          <a:chOff x="0" y="0"/>
          <a:chExt cx="0" cy="0"/>
        </a:xfrm>
      </p:grpSpPr>
      <p:sp>
        <p:nvSpPr>
          <p:cNvPr id="283" name="Google Shape;283;p37"/>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MERKLE ROOT</a:t>
            </a:r>
            <a:endParaRPr/>
          </a:p>
        </p:txBody>
      </p:sp>
      <p:sp>
        <p:nvSpPr>
          <p:cNvPr id="282" name="Google Shape;282;p37"/>
          <p:cNvSpPr txBox="1">
            <a:spLocks noGrp="1"/>
          </p:cNvSpPr>
          <p:nvPr>
            <p:ph type="title" idx="2"/>
          </p:nvPr>
        </p:nvSpPr>
        <p:spPr>
          <a:xfrm>
            <a:off x="226870" y="456875"/>
            <a:ext cx="8493000" cy="755636"/>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A TAMPER-EVIDENT DATABASE</a:t>
            </a:r>
            <a:endParaRPr b="1" dirty="0">
              <a:solidFill>
                <a:schemeClr val="bg1"/>
              </a:solidFill>
            </a:endParaRPr>
          </a:p>
        </p:txBody>
      </p:sp>
      <p:sp>
        <p:nvSpPr>
          <p:cNvPr id="285" name="Google Shape;285;p37"/>
          <p:cNvSpPr/>
          <p:nvPr/>
        </p:nvSpPr>
        <p:spPr>
          <a:xfrm>
            <a:off x="1666887" y="1276040"/>
            <a:ext cx="5810100" cy="2824800"/>
          </a:xfrm>
          <a:prstGeom prst="rect">
            <a:avLst/>
          </a:prstGeom>
          <a:no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286" name="Google Shape;286;p37"/>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666666"/>
                </a:solidFill>
                <a:latin typeface="Nunito Sans"/>
                <a:ea typeface="Nunito Sans"/>
                <a:cs typeface="Nunito Sans"/>
                <a:sym typeface="Nunito Sans"/>
              </a:rPr>
              <a:t>PREV BLOCK HASH</a:t>
            </a:r>
            <a:endParaRPr sz="1500">
              <a:solidFill>
                <a:srgbClr val="666666"/>
              </a:solidFill>
              <a:latin typeface="Nunito Sans"/>
              <a:ea typeface="Nunito Sans"/>
              <a:cs typeface="Nunito Sans"/>
              <a:sym typeface="Nunito Sans"/>
            </a:endParaRPr>
          </a:p>
        </p:txBody>
      </p:sp>
      <p:sp>
        <p:nvSpPr>
          <p:cNvPr id="287" name="Google Shape;287;p37"/>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288" name="Google Shape;288;p37"/>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92"/>
        <p:cNvGrpSpPr/>
        <p:nvPr/>
      </p:nvGrpSpPr>
      <p:grpSpPr>
        <a:xfrm>
          <a:off x="0" y="0"/>
          <a:ext cx="0" cy="0"/>
          <a:chOff x="0" y="0"/>
          <a:chExt cx="0" cy="0"/>
        </a:xfrm>
      </p:grpSpPr>
      <p:sp>
        <p:nvSpPr>
          <p:cNvPr id="294" name="Google Shape;294;p38"/>
          <p:cNvSpPr/>
          <p:nvPr/>
        </p:nvSpPr>
        <p:spPr>
          <a:xfrm>
            <a:off x="3110317" y="1174573"/>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MERKLE ROOT</a:t>
            </a:r>
            <a:endParaRPr sz="1500">
              <a:latin typeface="Nunito Sans"/>
              <a:ea typeface="Nunito Sans"/>
              <a:cs typeface="Nunito Sans"/>
              <a:sym typeface="Nunito Sans"/>
            </a:endParaRPr>
          </a:p>
          <a:p>
            <a:pPr marL="0" lvl="0" indent="0" algn="ctr" rtl="0">
              <a:spcBef>
                <a:spcPts val="0"/>
              </a:spcBef>
              <a:spcAft>
                <a:spcPts val="0"/>
              </a:spcAft>
              <a:buNone/>
            </a:pPr>
            <a:r>
              <a:rPr lang="en" sz="1500">
                <a:latin typeface="Nunito Sans"/>
                <a:ea typeface="Nunito Sans"/>
                <a:cs typeface="Nunito Sans"/>
                <a:sym typeface="Nunito Sans"/>
              </a:rPr>
              <a:t>= H(E || F)</a:t>
            </a:r>
            <a:endParaRPr sz="1500">
              <a:latin typeface="Nunito Sans"/>
              <a:ea typeface="Nunito Sans"/>
              <a:cs typeface="Nunito Sans"/>
              <a:sym typeface="Nunito Sans"/>
            </a:endParaRPr>
          </a:p>
        </p:txBody>
      </p:sp>
      <p:sp>
        <p:nvSpPr>
          <p:cNvPr id="295" name="Google Shape;295;p38"/>
          <p:cNvSpPr/>
          <p:nvPr/>
        </p:nvSpPr>
        <p:spPr>
          <a:xfrm>
            <a:off x="5584947" y="235868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F = H(C || D)</a:t>
            </a:r>
            <a:endParaRPr sz="500"/>
          </a:p>
        </p:txBody>
      </p:sp>
      <p:sp>
        <p:nvSpPr>
          <p:cNvPr id="296" name="Google Shape;296;p38"/>
          <p:cNvSpPr/>
          <p:nvPr/>
        </p:nvSpPr>
        <p:spPr>
          <a:xfrm>
            <a:off x="6651106" y="326492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D = H(TX</a:t>
            </a:r>
            <a:r>
              <a:rPr lang="en" sz="1500" baseline="-25000">
                <a:solidFill>
                  <a:schemeClr val="dk2"/>
                </a:solidFill>
                <a:latin typeface="Nunito Sans"/>
                <a:ea typeface="Nunito Sans"/>
                <a:cs typeface="Nunito Sans"/>
                <a:sym typeface="Nunito Sans"/>
              </a:rPr>
              <a:t>4</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297" name="Google Shape;297;p38"/>
          <p:cNvSpPr/>
          <p:nvPr/>
        </p:nvSpPr>
        <p:spPr>
          <a:xfrm>
            <a:off x="6651106" y="395691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a:p>
        </p:txBody>
      </p:sp>
      <p:sp>
        <p:nvSpPr>
          <p:cNvPr id="298" name="Google Shape;298;p38"/>
          <p:cNvSpPr/>
          <p:nvPr/>
        </p:nvSpPr>
        <p:spPr>
          <a:xfrm>
            <a:off x="4548674" y="326492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C = H(TX</a:t>
            </a:r>
            <a:r>
              <a:rPr lang="en" sz="1500" baseline="-25000">
                <a:latin typeface="Nunito Sans"/>
                <a:ea typeface="Nunito Sans"/>
                <a:cs typeface="Nunito Sans"/>
                <a:sym typeface="Nunito Sans"/>
              </a:rPr>
              <a:t>3</a:t>
            </a:r>
            <a:r>
              <a:rPr lang="en" sz="1500">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299" name="Google Shape;299;p38"/>
          <p:cNvSpPr/>
          <p:nvPr/>
        </p:nvSpPr>
        <p:spPr>
          <a:xfrm>
            <a:off x="4548674" y="3956916"/>
            <a:ext cx="1874100" cy="3762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TX</a:t>
            </a:r>
            <a:r>
              <a:rPr lang="en" sz="1500" baseline="-25000">
                <a:latin typeface="Nunito Sans"/>
                <a:ea typeface="Nunito Sans"/>
                <a:cs typeface="Nunito Sans"/>
                <a:sym typeface="Nunito Sans"/>
              </a:rPr>
              <a:t>3</a:t>
            </a:r>
            <a:endParaRPr sz="500"/>
          </a:p>
        </p:txBody>
      </p:sp>
      <p:sp>
        <p:nvSpPr>
          <p:cNvPr id="300" name="Google Shape;300;p38"/>
          <p:cNvSpPr/>
          <p:nvPr/>
        </p:nvSpPr>
        <p:spPr>
          <a:xfrm>
            <a:off x="1380083" y="235868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301" name="Google Shape;301;p38"/>
          <p:cNvSpPr/>
          <p:nvPr/>
        </p:nvSpPr>
        <p:spPr>
          <a:xfrm>
            <a:off x="2446242" y="326492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02" name="Google Shape;302;p38"/>
          <p:cNvSpPr/>
          <p:nvPr/>
        </p:nvSpPr>
        <p:spPr>
          <a:xfrm>
            <a:off x="2446242" y="395691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a:p>
        </p:txBody>
      </p:sp>
      <p:sp>
        <p:nvSpPr>
          <p:cNvPr id="303" name="Google Shape;303;p38"/>
          <p:cNvSpPr/>
          <p:nvPr/>
        </p:nvSpPr>
        <p:spPr>
          <a:xfrm>
            <a:off x="343810" y="326492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a:t>
            </a:r>
            <a:endParaRPr sz="500"/>
          </a:p>
        </p:txBody>
      </p:sp>
      <p:sp>
        <p:nvSpPr>
          <p:cNvPr id="304" name="Google Shape;304;p38"/>
          <p:cNvSpPr/>
          <p:nvPr/>
        </p:nvSpPr>
        <p:spPr>
          <a:xfrm>
            <a:off x="343810" y="395691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endParaRPr sz="500"/>
          </a:p>
        </p:txBody>
      </p:sp>
      <p:cxnSp>
        <p:nvCxnSpPr>
          <p:cNvPr id="305" name="Google Shape;305;p38"/>
          <p:cNvCxnSpPr>
            <a:stCxn id="304" idx="0"/>
            <a:endCxn id="303" idx="2"/>
          </p:cNvCxnSpPr>
          <p:nvPr/>
        </p:nvCxnSpPr>
        <p:spPr>
          <a:xfrm rot="10800000">
            <a:off x="1280860" y="364101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06" name="Google Shape;306;p38"/>
          <p:cNvCxnSpPr>
            <a:stCxn id="302" idx="0"/>
            <a:endCxn id="301" idx="2"/>
          </p:cNvCxnSpPr>
          <p:nvPr/>
        </p:nvCxnSpPr>
        <p:spPr>
          <a:xfrm rot="10800000">
            <a:off x="3383292" y="364101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07" name="Google Shape;307;p38"/>
          <p:cNvCxnSpPr>
            <a:stCxn id="299" idx="0"/>
            <a:endCxn id="298" idx="2"/>
          </p:cNvCxnSpPr>
          <p:nvPr/>
        </p:nvCxnSpPr>
        <p:spPr>
          <a:xfrm rot="10800000">
            <a:off x="5485724" y="364101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08" name="Google Shape;308;p38"/>
          <p:cNvCxnSpPr>
            <a:stCxn id="297" idx="0"/>
            <a:endCxn id="296" idx="2"/>
          </p:cNvCxnSpPr>
          <p:nvPr/>
        </p:nvCxnSpPr>
        <p:spPr>
          <a:xfrm rot="10800000">
            <a:off x="7588156" y="364101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09" name="Google Shape;309;p38"/>
          <p:cNvCxnSpPr>
            <a:stCxn id="303" idx="0"/>
            <a:endCxn id="300" idx="2"/>
          </p:cNvCxnSpPr>
          <p:nvPr/>
        </p:nvCxnSpPr>
        <p:spPr>
          <a:xfrm rot="10800000" flipH="1">
            <a:off x="1280860" y="2734828"/>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10" name="Google Shape;310;p38"/>
          <p:cNvCxnSpPr>
            <a:stCxn id="301" idx="0"/>
            <a:endCxn id="300" idx="2"/>
          </p:cNvCxnSpPr>
          <p:nvPr/>
        </p:nvCxnSpPr>
        <p:spPr>
          <a:xfrm rot="10800000">
            <a:off x="2317092" y="2734828"/>
            <a:ext cx="1066200" cy="530100"/>
          </a:xfrm>
          <a:prstGeom prst="straightConnector1">
            <a:avLst/>
          </a:prstGeom>
          <a:noFill/>
          <a:ln w="9525" cap="flat" cmpd="sng">
            <a:solidFill>
              <a:schemeClr val="tx1"/>
            </a:solidFill>
            <a:prstDash val="solid"/>
            <a:round/>
            <a:headEnd type="none" w="med" len="med"/>
            <a:tailEnd type="triangle" w="med" len="med"/>
          </a:ln>
        </p:spPr>
      </p:cxnSp>
      <p:cxnSp>
        <p:nvCxnSpPr>
          <p:cNvPr id="311" name="Google Shape;311;p38"/>
          <p:cNvCxnSpPr>
            <a:stCxn id="298" idx="0"/>
            <a:endCxn id="295" idx="2"/>
          </p:cNvCxnSpPr>
          <p:nvPr/>
        </p:nvCxnSpPr>
        <p:spPr>
          <a:xfrm rot="10800000" flipH="1">
            <a:off x="5485724" y="2734828"/>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12" name="Google Shape;312;p38"/>
          <p:cNvCxnSpPr>
            <a:stCxn id="296" idx="0"/>
            <a:endCxn id="295" idx="2"/>
          </p:cNvCxnSpPr>
          <p:nvPr/>
        </p:nvCxnSpPr>
        <p:spPr>
          <a:xfrm rot="10800000">
            <a:off x="6521956" y="2734828"/>
            <a:ext cx="1066200" cy="530100"/>
          </a:xfrm>
          <a:prstGeom prst="straightConnector1">
            <a:avLst/>
          </a:prstGeom>
          <a:noFill/>
          <a:ln w="9525" cap="flat" cmpd="sng">
            <a:solidFill>
              <a:schemeClr val="tx1"/>
            </a:solidFill>
            <a:prstDash val="solid"/>
            <a:round/>
            <a:headEnd type="none" w="med" len="med"/>
            <a:tailEnd type="triangle" w="med" len="med"/>
          </a:ln>
        </p:spPr>
      </p:cxnSp>
      <p:cxnSp>
        <p:nvCxnSpPr>
          <p:cNvPr id="313" name="Google Shape;313;p38"/>
          <p:cNvCxnSpPr>
            <a:stCxn id="300" idx="0"/>
            <a:endCxn id="294" idx="2"/>
          </p:cNvCxnSpPr>
          <p:nvPr/>
        </p:nvCxnSpPr>
        <p:spPr>
          <a:xfrm rot="10800000" flipH="1">
            <a:off x="2317133" y="1952784"/>
            <a:ext cx="2030400" cy="405900"/>
          </a:xfrm>
          <a:prstGeom prst="straightConnector1">
            <a:avLst/>
          </a:prstGeom>
          <a:noFill/>
          <a:ln w="9525" cap="flat" cmpd="sng">
            <a:solidFill>
              <a:schemeClr val="tx1"/>
            </a:solidFill>
            <a:prstDash val="solid"/>
            <a:round/>
            <a:headEnd type="none" w="med" len="med"/>
            <a:tailEnd type="triangle" w="med" len="med"/>
          </a:ln>
        </p:spPr>
      </p:cxnSp>
      <p:cxnSp>
        <p:nvCxnSpPr>
          <p:cNvPr id="314" name="Google Shape;314;p38"/>
          <p:cNvCxnSpPr>
            <a:stCxn id="295" idx="0"/>
            <a:endCxn id="294" idx="2"/>
          </p:cNvCxnSpPr>
          <p:nvPr/>
        </p:nvCxnSpPr>
        <p:spPr>
          <a:xfrm rot="10800000">
            <a:off x="4347597" y="1952784"/>
            <a:ext cx="2174400" cy="405900"/>
          </a:xfrm>
          <a:prstGeom prst="straightConnector1">
            <a:avLst/>
          </a:prstGeom>
          <a:noFill/>
          <a:ln w="9525" cap="flat" cmpd="sng">
            <a:solidFill>
              <a:schemeClr val="tx1"/>
            </a:solidFill>
            <a:prstDash val="solid"/>
            <a:round/>
            <a:headEnd type="none" w="med" len="med"/>
            <a:tailEnd type="triangle" w="med" len="med"/>
          </a:ln>
        </p:spPr>
      </p:cxnSp>
      <p:sp>
        <p:nvSpPr>
          <p:cNvPr id="315" name="Google Shape;315;p38"/>
          <p:cNvSpPr txBox="1">
            <a:spLocks noGrp="1"/>
          </p:cNvSpPr>
          <p:nvPr>
            <p:ph type="title" idx="4294967295"/>
          </p:nvPr>
        </p:nvSpPr>
        <p:spPr>
          <a:xfrm>
            <a:off x="0" y="451972"/>
            <a:ext cx="8493125" cy="665541"/>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316" name="Google Shape;316;p38"/>
          <p:cNvSpPr txBox="1">
            <a:spLocks noGrp="1"/>
          </p:cNvSpPr>
          <p:nvPr>
            <p:ph type="title" idx="4294967295"/>
          </p:nvPr>
        </p:nvSpPr>
        <p:spPr>
          <a:xfrm>
            <a:off x="0" y="187325"/>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MERKLE ROOT</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solidFill>
            <a:srgbClr val="004735"/>
          </a:solidFill>
        </p:spPr>
        <p:txBody>
          <a:bodyPr/>
          <a:lstStyle/>
          <a:p>
            <a:r>
              <a:rPr lang="hu-HU" b="1" dirty="0" err="1">
                <a:solidFill>
                  <a:schemeClr val="bg1"/>
                </a:solidFill>
              </a:rPr>
              <a:t>Table</a:t>
            </a:r>
            <a:r>
              <a:rPr lang="hu-HU" b="1" dirty="0">
                <a:solidFill>
                  <a:schemeClr val="bg1"/>
                </a:solidFill>
              </a:rPr>
              <a:t> of </a:t>
            </a:r>
            <a:r>
              <a:rPr lang="hu-HU" b="1" dirty="0" err="1">
                <a:solidFill>
                  <a:schemeClr val="bg1"/>
                </a:solidFill>
              </a:rPr>
              <a:t>Contents</a:t>
            </a:r>
            <a:endParaRPr lang="hu-HU" b="1" dirty="0">
              <a:solidFill>
                <a:schemeClr val="bg1"/>
              </a:solidFill>
            </a:endParaRPr>
          </a:p>
        </p:txBody>
      </p:sp>
      <p:sp>
        <p:nvSpPr>
          <p:cNvPr id="3" name="Tartalom helye 2">
            <a:extLst>
              <a:ext uri="{FF2B5EF4-FFF2-40B4-BE49-F238E27FC236}">
                <a16:creationId xmlns:a16="http://schemas.microsoft.com/office/drawing/2014/main" id="{749B2A2D-2F93-41FE-8846-6848BF15DD1E}"/>
              </a:ext>
            </a:extLst>
          </p:cNvPr>
          <p:cNvSpPr>
            <a:spLocks noGrp="1"/>
          </p:cNvSpPr>
          <p:nvPr>
            <p:ph idx="1"/>
          </p:nvPr>
        </p:nvSpPr>
        <p:spPr>
          <a:xfrm>
            <a:off x="628650" y="1369219"/>
            <a:ext cx="7886700" cy="2789124"/>
          </a:xfrm>
        </p:spPr>
        <p:txBody>
          <a:bodyPr/>
          <a:lstStyle/>
          <a:p>
            <a:pPr marL="385763" indent="-385763">
              <a:buFont typeface="+mj-lt"/>
              <a:buAutoNum type="arabicPeriod"/>
            </a:pPr>
            <a:r>
              <a:rPr lang="en-US" dirty="0"/>
              <a:t>Cryptographic Hash Functions</a:t>
            </a:r>
          </a:p>
          <a:p>
            <a:pPr marL="385763" indent="-385763">
              <a:buFont typeface="+mj-lt"/>
              <a:buAutoNum type="arabicPeriod"/>
            </a:pPr>
            <a:r>
              <a:rPr lang="en-US" dirty="0"/>
              <a:t>A Tamper-Evident Database</a:t>
            </a:r>
          </a:p>
          <a:p>
            <a:pPr marL="385763" indent="-385763">
              <a:buFont typeface="+mj-lt"/>
              <a:buAutoNum type="arabicPeriod"/>
            </a:pPr>
            <a:r>
              <a:rPr lang="en-US" dirty="0"/>
              <a:t>SIGS, ECDSA, AND ADDRESSES </a:t>
            </a:r>
          </a:p>
        </p:txBody>
      </p:sp>
    </p:spTree>
    <p:extLst>
      <p:ext uri="{BB962C8B-B14F-4D97-AF65-F5344CB8AC3E}">
        <p14:creationId xmlns:p14="http://schemas.microsoft.com/office/powerpoint/2010/main" val="195974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20"/>
        <p:cNvGrpSpPr/>
        <p:nvPr/>
      </p:nvGrpSpPr>
      <p:grpSpPr>
        <a:xfrm>
          <a:off x="0" y="0"/>
          <a:ext cx="0" cy="0"/>
          <a:chOff x="0" y="0"/>
          <a:chExt cx="0" cy="0"/>
        </a:xfrm>
      </p:grpSpPr>
      <p:sp>
        <p:nvSpPr>
          <p:cNvPr id="322" name="Google Shape;322;p39"/>
          <p:cNvSpPr txBox="1">
            <a:spLocks noGrp="1"/>
          </p:cNvSpPr>
          <p:nvPr>
            <p:ph type="title" idx="4294967295"/>
          </p:nvPr>
        </p:nvSpPr>
        <p:spPr>
          <a:xfrm>
            <a:off x="0" y="381000"/>
            <a:ext cx="8493125" cy="66555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323" name="Google Shape;323;p39"/>
          <p:cNvSpPr txBox="1">
            <a:spLocks noGrp="1"/>
          </p:cNvSpPr>
          <p:nvPr>
            <p:ph type="title" idx="4294967295"/>
          </p:nvPr>
        </p:nvSpPr>
        <p:spPr>
          <a:xfrm>
            <a:off x="0" y="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MERKLE ROOT</a:t>
            </a:r>
            <a:endParaRPr sz="1400">
              <a:solidFill>
                <a:srgbClr val="FF9900"/>
              </a:solidFill>
              <a:latin typeface="Poppins"/>
              <a:ea typeface="Poppins"/>
              <a:cs typeface="Poppins"/>
              <a:sym typeface="Poppins"/>
            </a:endParaRPr>
          </a:p>
        </p:txBody>
      </p:sp>
      <p:sp>
        <p:nvSpPr>
          <p:cNvPr id="324" name="Google Shape;324;p39"/>
          <p:cNvSpPr/>
          <p:nvPr/>
        </p:nvSpPr>
        <p:spPr>
          <a:xfrm>
            <a:off x="3149187" y="1174580"/>
            <a:ext cx="2474700" cy="778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dirty="0">
                <a:solidFill>
                  <a:srgbClr val="FFFFFF"/>
                </a:solidFill>
                <a:latin typeface="Nunito Sans"/>
                <a:ea typeface="Nunito Sans"/>
                <a:cs typeface="Nunito Sans"/>
                <a:sym typeface="Nunito Sans"/>
              </a:rPr>
              <a:t>MERKLE ROOT (TAMPERED)</a:t>
            </a:r>
            <a:endParaRPr sz="1400" dirty="0">
              <a:solidFill>
                <a:srgbClr val="FFFFFF"/>
              </a:solidFill>
              <a:latin typeface="Nunito Sans"/>
              <a:ea typeface="Nunito Sans"/>
              <a:cs typeface="Nunito Sans"/>
              <a:sym typeface="Nunito Sans"/>
            </a:endParaRPr>
          </a:p>
          <a:p>
            <a:pPr marL="0" lvl="0" indent="0" algn="ctr" rtl="0">
              <a:spcBef>
                <a:spcPts val="0"/>
              </a:spcBef>
              <a:spcAft>
                <a:spcPts val="0"/>
              </a:spcAft>
              <a:buNone/>
            </a:pPr>
            <a:r>
              <a:rPr lang="en" sz="1400" dirty="0">
                <a:solidFill>
                  <a:srgbClr val="FFFFFF"/>
                </a:solidFill>
                <a:latin typeface="Nunito Sans"/>
                <a:ea typeface="Nunito Sans"/>
                <a:cs typeface="Nunito Sans"/>
                <a:sym typeface="Nunito Sans"/>
              </a:rPr>
              <a:t>= H(E || F’)</a:t>
            </a:r>
            <a:endParaRPr sz="1400" dirty="0">
              <a:solidFill>
                <a:srgbClr val="FFFFFF"/>
              </a:solidFill>
              <a:latin typeface="Nunito Sans"/>
              <a:ea typeface="Nunito Sans"/>
              <a:cs typeface="Nunito Sans"/>
              <a:sym typeface="Nunito Sans"/>
            </a:endParaRPr>
          </a:p>
        </p:txBody>
      </p:sp>
      <p:sp>
        <p:nvSpPr>
          <p:cNvPr id="325" name="Google Shape;325;p39"/>
          <p:cNvSpPr/>
          <p:nvPr/>
        </p:nvSpPr>
        <p:spPr>
          <a:xfrm>
            <a:off x="5623817" y="2358692"/>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F’ = H(C’ || D)</a:t>
            </a:r>
            <a:endParaRPr sz="500">
              <a:solidFill>
                <a:srgbClr val="FFFFFF"/>
              </a:solidFill>
            </a:endParaRPr>
          </a:p>
        </p:txBody>
      </p:sp>
      <p:sp>
        <p:nvSpPr>
          <p:cNvPr id="326" name="Google Shape;326;p39"/>
          <p:cNvSpPr/>
          <p:nvPr/>
        </p:nvSpPr>
        <p:spPr>
          <a:xfrm>
            <a:off x="6689976" y="3264936"/>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D = H(TX</a:t>
            </a:r>
            <a:r>
              <a:rPr lang="en" sz="1500" baseline="-25000">
                <a:solidFill>
                  <a:schemeClr val="dk2"/>
                </a:solidFill>
                <a:latin typeface="Nunito Sans"/>
                <a:ea typeface="Nunito Sans"/>
                <a:cs typeface="Nunito Sans"/>
                <a:sym typeface="Nunito Sans"/>
              </a:rPr>
              <a:t>4</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27" name="Google Shape;327;p39"/>
          <p:cNvSpPr/>
          <p:nvPr/>
        </p:nvSpPr>
        <p:spPr>
          <a:xfrm>
            <a:off x="6689976" y="3956923"/>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a:p>
        </p:txBody>
      </p:sp>
      <p:sp>
        <p:nvSpPr>
          <p:cNvPr id="328" name="Google Shape;328;p39"/>
          <p:cNvSpPr/>
          <p:nvPr/>
        </p:nvSpPr>
        <p:spPr>
          <a:xfrm>
            <a:off x="4587544" y="3264936"/>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C’ = H(TX</a:t>
            </a:r>
            <a:r>
              <a:rPr lang="en" sz="1500" baseline="-25000">
                <a:solidFill>
                  <a:srgbClr val="FFFFFF"/>
                </a:solidFill>
                <a:latin typeface="Nunito Sans"/>
                <a:ea typeface="Nunito Sans"/>
                <a:cs typeface="Nunito Sans"/>
                <a:sym typeface="Nunito Sans"/>
              </a:rPr>
              <a:t>3</a:t>
            </a:r>
            <a:r>
              <a:rPr lang="en" sz="1500">
                <a:solidFill>
                  <a:srgbClr val="FFFFFF"/>
                </a:solidFill>
                <a:latin typeface="Nunito Sans"/>
                <a:ea typeface="Nunito Sans"/>
                <a:cs typeface="Nunito Sans"/>
                <a:sym typeface="Nunito Sans"/>
              </a:rPr>
              <a:t>’)</a:t>
            </a:r>
            <a:endParaRPr sz="1500">
              <a:solidFill>
                <a:srgbClr val="FFFFFF"/>
              </a:solidFill>
              <a:latin typeface="Nunito Sans"/>
              <a:ea typeface="Nunito Sans"/>
              <a:cs typeface="Nunito Sans"/>
              <a:sym typeface="Nunito Sans"/>
            </a:endParaRPr>
          </a:p>
        </p:txBody>
      </p:sp>
      <p:sp>
        <p:nvSpPr>
          <p:cNvPr id="329" name="Google Shape;329;p39"/>
          <p:cNvSpPr/>
          <p:nvPr/>
        </p:nvSpPr>
        <p:spPr>
          <a:xfrm>
            <a:off x="4587544" y="3956923"/>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TX</a:t>
            </a:r>
            <a:r>
              <a:rPr lang="en" sz="1500" baseline="-25000">
                <a:solidFill>
                  <a:srgbClr val="FFFFFF"/>
                </a:solidFill>
                <a:latin typeface="Nunito Sans"/>
                <a:ea typeface="Nunito Sans"/>
                <a:cs typeface="Nunito Sans"/>
                <a:sym typeface="Nunito Sans"/>
              </a:rPr>
              <a:t>3</a:t>
            </a:r>
            <a:r>
              <a:rPr lang="en" sz="1500">
                <a:solidFill>
                  <a:srgbClr val="FFFFFF"/>
                </a:solidFill>
                <a:latin typeface="Nunito Sans"/>
                <a:ea typeface="Nunito Sans"/>
                <a:cs typeface="Nunito Sans"/>
                <a:sym typeface="Nunito Sans"/>
              </a:rPr>
              <a:t>’ (TAMPERED)</a:t>
            </a:r>
            <a:endParaRPr sz="500">
              <a:solidFill>
                <a:srgbClr val="FFFFFF"/>
              </a:solidFill>
            </a:endParaRPr>
          </a:p>
        </p:txBody>
      </p:sp>
      <p:sp>
        <p:nvSpPr>
          <p:cNvPr id="330" name="Google Shape;330;p39"/>
          <p:cNvSpPr/>
          <p:nvPr/>
        </p:nvSpPr>
        <p:spPr>
          <a:xfrm>
            <a:off x="1418953" y="2358692"/>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331" name="Google Shape;331;p39"/>
          <p:cNvSpPr/>
          <p:nvPr/>
        </p:nvSpPr>
        <p:spPr>
          <a:xfrm>
            <a:off x="2485112" y="3264936"/>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32" name="Google Shape;332;p39"/>
          <p:cNvSpPr/>
          <p:nvPr/>
        </p:nvSpPr>
        <p:spPr>
          <a:xfrm>
            <a:off x="2485112" y="3956923"/>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a:p>
        </p:txBody>
      </p:sp>
      <p:sp>
        <p:nvSpPr>
          <p:cNvPr id="333" name="Google Shape;333;p39"/>
          <p:cNvSpPr/>
          <p:nvPr/>
        </p:nvSpPr>
        <p:spPr>
          <a:xfrm>
            <a:off x="382680" y="3264936"/>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a:t>
            </a:r>
            <a:endParaRPr sz="500"/>
          </a:p>
        </p:txBody>
      </p:sp>
      <p:sp>
        <p:nvSpPr>
          <p:cNvPr id="334" name="Google Shape;334;p39"/>
          <p:cNvSpPr/>
          <p:nvPr/>
        </p:nvSpPr>
        <p:spPr>
          <a:xfrm>
            <a:off x="382680" y="3956923"/>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endParaRPr sz="500"/>
          </a:p>
        </p:txBody>
      </p:sp>
      <p:cxnSp>
        <p:nvCxnSpPr>
          <p:cNvPr id="335" name="Google Shape;335;p39"/>
          <p:cNvCxnSpPr>
            <a:stCxn id="334" idx="0"/>
            <a:endCxn id="333" idx="2"/>
          </p:cNvCxnSpPr>
          <p:nvPr/>
        </p:nvCxnSpPr>
        <p:spPr>
          <a:xfrm rot="10800000">
            <a:off x="1319730" y="3641023"/>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36" name="Google Shape;336;p39"/>
          <p:cNvCxnSpPr>
            <a:stCxn id="332" idx="0"/>
            <a:endCxn id="331" idx="2"/>
          </p:cNvCxnSpPr>
          <p:nvPr/>
        </p:nvCxnSpPr>
        <p:spPr>
          <a:xfrm rot="10800000">
            <a:off x="3422162" y="3641023"/>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37" name="Google Shape;337;p39"/>
          <p:cNvCxnSpPr>
            <a:stCxn id="329" idx="0"/>
            <a:endCxn id="328" idx="2"/>
          </p:cNvCxnSpPr>
          <p:nvPr/>
        </p:nvCxnSpPr>
        <p:spPr>
          <a:xfrm rot="10800000">
            <a:off x="5524594" y="3641023"/>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38" name="Google Shape;338;p39"/>
          <p:cNvCxnSpPr>
            <a:stCxn id="327" idx="0"/>
            <a:endCxn id="326" idx="2"/>
          </p:cNvCxnSpPr>
          <p:nvPr/>
        </p:nvCxnSpPr>
        <p:spPr>
          <a:xfrm rot="10800000">
            <a:off x="7627026" y="3641023"/>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39" name="Google Shape;339;p39"/>
          <p:cNvCxnSpPr>
            <a:stCxn id="333" idx="0"/>
            <a:endCxn id="330" idx="2"/>
          </p:cNvCxnSpPr>
          <p:nvPr/>
        </p:nvCxnSpPr>
        <p:spPr>
          <a:xfrm rot="10800000" flipH="1">
            <a:off x="1319730" y="2734836"/>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40" name="Google Shape;340;p39"/>
          <p:cNvCxnSpPr>
            <a:stCxn id="331" idx="0"/>
            <a:endCxn id="330" idx="2"/>
          </p:cNvCxnSpPr>
          <p:nvPr/>
        </p:nvCxnSpPr>
        <p:spPr>
          <a:xfrm rot="10800000">
            <a:off x="2355962" y="2734836"/>
            <a:ext cx="1066200" cy="530100"/>
          </a:xfrm>
          <a:prstGeom prst="straightConnector1">
            <a:avLst/>
          </a:prstGeom>
          <a:noFill/>
          <a:ln w="9525" cap="flat" cmpd="sng">
            <a:solidFill>
              <a:schemeClr val="tx1"/>
            </a:solidFill>
            <a:prstDash val="solid"/>
            <a:round/>
            <a:headEnd type="none" w="med" len="med"/>
            <a:tailEnd type="triangle" w="med" len="med"/>
          </a:ln>
        </p:spPr>
      </p:cxnSp>
      <p:cxnSp>
        <p:nvCxnSpPr>
          <p:cNvPr id="341" name="Google Shape;341;p39"/>
          <p:cNvCxnSpPr>
            <a:stCxn id="328" idx="0"/>
            <a:endCxn id="325" idx="2"/>
          </p:cNvCxnSpPr>
          <p:nvPr/>
        </p:nvCxnSpPr>
        <p:spPr>
          <a:xfrm rot="10800000" flipH="1">
            <a:off x="5524594" y="2734836"/>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42" name="Google Shape;342;p39"/>
          <p:cNvCxnSpPr>
            <a:stCxn id="326" idx="0"/>
            <a:endCxn id="325" idx="2"/>
          </p:cNvCxnSpPr>
          <p:nvPr/>
        </p:nvCxnSpPr>
        <p:spPr>
          <a:xfrm rot="10800000">
            <a:off x="6560826" y="2734836"/>
            <a:ext cx="1066200" cy="530100"/>
          </a:xfrm>
          <a:prstGeom prst="straightConnector1">
            <a:avLst/>
          </a:prstGeom>
          <a:noFill/>
          <a:ln w="9525" cap="flat" cmpd="sng">
            <a:solidFill>
              <a:schemeClr val="tx1"/>
            </a:solidFill>
            <a:prstDash val="solid"/>
            <a:round/>
            <a:headEnd type="none" w="med" len="med"/>
            <a:tailEnd type="triangle" w="med" len="med"/>
          </a:ln>
        </p:spPr>
      </p:cxnSp>
      <p:cxnSp>
        <p:nvCxnSpPr>
          <p:cNvPr id="343" name="Google Shape;343;p39"/>
          <p:cNvCxnSpPr>
            <a:stCxn id="330" idx="0"/>
            <a:endCxn id="324" idx="2"/>
          </p:cNvCxnSpPr>
          <p:nvPr/>
        </p:nvCxnSpPr>
        <p:spPr>
          <a:xfrm rot="10800000" flipH="1">
            <a:off x="2356003" y="1952792"/>
            <a:ext cx="2030400" cy="405900"/>
          </a:xfrm>
          <a:prstGeom prst="straightConnector1">
            <a:avLst/>
          </a:prstGeom>
          <a:noFill/>
          <a:ln w="9525" cap="flat" cmpd="sng">
            <a:solidFill>
              <a:schemeClr val="tx1"/>
            </a:solidFill>
            <a:prstDash val="solid"/>
            <a:round/>
            <a:headEnd type="none" w="med" len="med"/>
            <a:tailEnd type="triangle" w="med" len="med"/>
          </a:ln>
        </p:spPr>
      </p:cxnSp>
      <p:cxnSp>
        <p:nvCxnSpPr>
          <p:cNvPr id="344" name="Google Shape;344;p39"/>
          <p:cNvCxnSpPr>
            <a:stCxn id="325" idx="0"/>
            <a:endCxn id="324" idx="2"/>
          </p:cNvCxnSpPr>
          <p:nvPr/>
        </p:nvCxnSpPr>
        <p:spPr>
          <a:xfrm rot="10800000">
            <a:off x="4386467" y="1952792"/>
            <a:ext cx="2174400" cy="405900"/>
          </a:xfrm>
          <a:prstGeom prst="straightConnector1">
            <a:avLst/>
          </a:prstGeom>
          <a:noFill/>
          <a:ln w="9525" cap="flat" cmpd="sng">
            <a:solidFill>
              <a:schemeClr val="tx1"/>
            </a:solidFill>
            <a:prstDash val="solid"/>
            <a:round/>
            <a:headEnd type="none" w="med" len="med"/>
            <a:tailEnd type="triangle" w="med" len="med"/>
          </a:ln>
        </p:spPr>
      </p:cxn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48"/>
        <p:cNvGrpSpPr/>
        <p:nvPr/>
      </p:nvGrpSpPr>
      <p:grpSpPr>
        <a:xfrm>
          <a:off x="0" y="0"/>
          <a:ext cx="0" cy="0"/>
          <a:chOff x="0" y="0"/>
          <a:chExt cx="0" cy="0"/>
        </a:xfrm>
      </p:grpSpPr>
      <p:sp>
        <p:nvSpPr>
          <p:cNvPr id="350" name="Google Shape;350;p40"/>
          <p:cNvSpPr txBox="1">
            <a:spLocks noGrp="1"/>
          </p:cNvSpPr>
          <p:nvPr>
            <p:ph type="title" idx="4294967295"/>
          </p:nvPr>
        </p:nvSpPr>
        <p:spPr>
          <a:xfrm>
            <a:off x="-1" y="298506"/>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351" name="Google Shape;351;p40"/>
          <p:cNvSpPr txBox="1">
            <a:spLocks noGrp="1"/>
          </p:cNvSpPr>
          <p:nvPr>
            <p:ph type="title" idx="4294967295"/>
          </p:nvPr>
        </p:nvSpPr>
        <p:spPr>
          <a:xfrm>
            <a:off x="0" y="-54306"/>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MERKLE BRANCH AND PROOF OF INCLUSION</a:t>
            </a:r>
            <a:endParaRPr sz="1400" dirty="0">
              <a:solidFill>
                <a:srgbClr val="FF9900"/>
              </a:solidFill>
              <a:latin typeface="Poppins"/>
              <a:ea typeface="Poppins"/>
              <a:cs typeface="Poppins"/>
              <a:sym typeface="Poppins"/>
            </a:endParaRPr>
          </a:p>
        </p:txBody>
      </p:sp>
      <p:sp>
        <p:nvSpPr>
          <p:cNvPr id="352" name="Google Shape;352;p40"/>
          <p:cNvSpPr/>
          <p:nvPr/>
        </p:nvSpPr>
        <p:spPr>
          <a:xfrm>
            <a:off x="2585782"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latin typeface="Nunito Sans"/>
                <a:ea typeface="Nunito Sans"/>
                <a:cs typeface="Nunito Sans"/>
                <a:sym typeface="Nunito Sans"/>
              </a:rPr>
              <a:t>)</a:t>
            </a:r>
            <a:endParaRPr sz="500"/>
          </a:p>
        </p:txBody>
      </p:sp>
      <p:sp>
        <p:nvSpPr>
          <p:cNvPr id="353" name="Google Shape;353;p40"/>
          <p:cNvSpPr/>
          <p:nvPr/>
        </p:nvSpPr>
        <p:spPr>
          <a:xfrm>
            <a:off x="3249857" y="1186543"/>
            <a:ext cx="2474700" cy="778200"/>
          </a:xfrm>
          <a:prstGeom prst="roundRect">
            <a:avLst>
              <a:gd name="adj" fmla="val 16667"/>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1500">
              <a:solidFill>
                <a:schemeClr val="dk2"/>
              </a:solidFill>
              <a:latin typeface="Nunito Sans"/>
              <a:ea typeface="Nunito Sans"/>
              <a:cs typeface="Nunito Sans"/>
              <a:sym typeface="Nunito Sans"/>
            </a:endParaRPr>
          </a:p>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 H(E || F)</a:t>
            </a:r>
            <a:endParaRPr sz="1500">
              <a:solidFill>
                <a:schemeClr val="dk2"/>
              </a:solidFill>
              <a:latin typeface="Nunito Sans"/>
              <a:ea typeface="Nunito Sans"/>
              <a:cs typeface="Nunito Sans"/>
              <a:sym typeface="Nunito Sans"/>
            </a:endParaRPr>
          </a:p>
        </p:txBody>
      </p:sp>
      <p:sp>
        <p:nvSpPr>
          <p:cNvPr id="354" name="Google Shape;354;p40"/>
          <p:cNvSpPr/>
          <p:nvPr/>
        </p:nvSpPr>
        <p:spPr>
          <a:xfrm>
            <a:off x="5724487"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F = H(C || D)</a:t>
            </a:r>
            <a:endParaRPr sz="500"/>
          </a:p>
        </p:txBody>
      </p:sp>
      <p:sp>
        <p:nvSpPr>
          <p:cNvPr id="355" name="Google Shape;355;p40"/>
          <p:cNvSpPr/>
          <p:nvPr/>
        </p:nvSpPr>
        <p:spPr>
          <a:xfrm>
            <a:off x="6790646"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D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r>
              <a:rPr lang="en" sz="1500">
                <a:latin typeface="Nunito Sans"/>
                <a:ea typeface="Nunito Sans"/>
                <a:cs typeface="Nunito Sans"/>
                <a:sym typeface="Nunito Sans"/>
              </a:rPr>
              <a:t>)</a:t>
            </a:r>
            <a:endParaRPr sz="500"/>
          </a:p>
        </p:txBody>
      </p:sp>
      <p:sp>
        <p:nvSpPr>
          <p:cNvPr id="356" name="Google Shape;356;p40"/>
          <p:cNvSpPr/>
          <p:nvPr/>
        </p:nvSpPr>
        <p:spPr>
          <a:xfrm>
            <a:off x="6790646" y="396888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baseline="-25000"/>
          </a:p>
        </p:txBody>
      </p:sp>
      <p:sp>
        <p:nvSpPr>
          <p:cNvPr id="357" name="Google Shape;357;p40"/>
          <p:cNvSpPr/>
          <p:nvPr/>
        </p:nvSpPr>
        <p:spPr>
          <a:xfrm>
            <a:off x="4688214"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C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3</a:t>
            </a:r>
            <a:r>
              <a:rPr lang="en" sz="1500">
                <a:latin typeface="Nunito Sans"/>
                <a:ea typeface="Nunito Sans"/>
                <a:cs typeface="Nunito Sans"/>
                <a:sym typeface="Nunito Sans"/>
              </a:rPr>
              <a:t>)</a:t>
            </a:r>
            <a:endParaRPr sz="500"/>
          </a:p>
        </p:txBody>
      </p:sp>
      <p:sp>
        <p:nvSpPr>
          <p:cNvPr id="358" name="Google Shape;358;p40"/>
          <p:cNvSpPr/>
          <p:nvPr/>
        </p:nvSpPr>
        <p:spPr>
          <a:xfrm>
            <a:off x="4688214" y="3968886"/>
            <a:ext cx="1874100" cy="3762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3</a:t>
            </a:r>
            <a:endParaRPr sz="500" baseline="-25000"/>
          </a:p>
        </p:txBody>
      </p:sp>
      <p:sp>
        <p:nvSpPr>
          <p:cNvPr id="359" name="Google Shape;359;p40"/>
          <p:cNvSpPr/>
          <p:nvPr/>
        </p:nvSpPr>
        <p:spPr>
          <a:xfrm>
            <a:off x="1519623"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360" name="Google Shape;360;p40"/>
          <p:cNvSpPr/>
          <p:nvPr/>
        </p:nvSpPr>
        <p:spPr>
          <a:xfrm>
            <a:off x="2585782" y="396888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baseline="-25000"/>
          </a:p>
        </p:txBody>
      </p:sp>
      <p:sp>
        <p:nvSpPr>
          <p:cNvPr id="361" name="Google Shape;361;p40"/>
          <p:cNvSpPr/>
          <p:nvPr/>
        </p:nvSpPr>
        <p:spPr>
          <a:xfrm>
            <a:off x="483350"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latin typeface="Nunito Sans"/>
                <a:ea typeface="Nunito Sans"/>
                <a:cs typeface="Nunito Sans"/>
                <a:sym typeface="Nunito Sans"/>
              </a:rPr>
              <a:t>)</a:t>
            </a:r>
            <a:endParaRPr sz="500"/>
          </a:p>
        </p:txBody>
      </p:sp>
      <p:sp>
        <p:nvSpPr>
          <p:cNvPr id="362" name="Google Shape;362;p40"/>
          <p:cNvSpPr/>
          <p:nvPr/>
        </p:nvSpPr>
        <p:spPr>
          <a:xfrm>
            <a:off x="483350" y="396888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endParaRPr sz="500" baseline="-25000"/>
          </a:p>
        </p:txBody>
      </p:sp>
      <p:cxnSp>
        <p:nvCxnSpPr>
          <p:cNvPr id="363" name="Google Shape;363;p40"/>
          <p:cNvCxnSpPr>
            <a:stCxn id="362" idx="0"/>
            <a:endCxn id="361" idx="2"/>
          </p:cNvCxnSpPr>
          <p:nvPr/>
        </p:nvCxnSpPr>
        <p:spPr>
          <a:xfrm rot="10800000">
            <a:off x="1420400" y="365298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64" name="Google Shape;364;p40"/>
          <p:cNvCxnSpPr>
            <a:stCxn id="360" idx="0"/>
            <a:endCxn id="352" idx="2"/>
          </p:cNvCxnSpPr>
          <p:nvPr/>
        </p:nvCxnSpPr>
        <p:spPr>
          <a:xfrm rot="10800000">
            <a:off x="3522832" y="365298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65" name="Google Shape;365;p40"/>
          <p:cNvCxnSpPr>
            <a:cxnSpLocks/>
          </p:cNvCxnSpPr>
          <p:nvPr/>
        </p:nvCxnSpPr>
        <p:spPr>
          <a:xfrm rot="10800000">
            <a:off x="5621170" y="3662611"/>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66" name="Google Shape;366;p40"/>
          <p:cNvCxnSpPr>
            <a:stCxn id="356" idx="0"/>
            <a:endCxn id="355" idx="2"/>
          </p:cNvCxnSpPr>
          <p:nvPr/>
        </p:nvCxnSpPr>
        <p:spPr>
          <a:xfrm rot="10800000">
            <a:off x="7727696" y="3652986"/>
            <a:ext cx="0" cy="315900"/>
          </a:xfrm>
          <a:prstGeom prst="straightConnector1">
            <a:avLst/>
          </a:prstGeom>
          <a:noFill/>
          <a:ln w="9525" cap="flat" cmpd="sng">
            <a:solidFill>
              <a:schemeClr val="tx1"/>
            </a:solidFill>
            <a:prstDash val="solid"/>
            <a:round/>
            <a:headEnd type="none" w="med" len="med"/>
            <a:tailEnd type="triangle" w="med" len="med"/>
          </a:ln>
        </p:spPr>
      </p:cxnSp>
      <p:cxnSp>
        <p:nvCxnSpPr>
          <p:cNvPr id="367" name="Google Shape;367;p40"/>
          <p:cNvCxnSpPr>
            <a:stCxn id="361" idx="0"/>
            <a:endCxn id="359" idx="2"/>
          </p:cNvCxnSpPr>
          <p:nvPr/>
        </p:nvCxnSpPr>
        <p:spPr>
          <a:xfrm rot="10800000" flipH="1">
            <a:off x="1420400" y="2746798"/>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68" name="Google Shape;368;p40"/>
          <p:cNvCxnSpPr>
            <a:stCxn id="352" idx="0"/>
            <a:endCxn id="359" idx="2"/>
          </p:cNvCxnSpPr>
          <p:nvPr/>
        </p:nvCxnSpPr>
        <p:spPr>
          <a:xfrm rot="10800000">
            <a:off x="2456632"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369" name="Google Shape;369;p40"/>
          <p:cNvCxnSpPr>
            <a:stCxn id="357" idx="0"/>
            <a:endCxn id="354" idx="2"/>
          </p:cNvCxnSpPr>
          <p:nvPr/>
        </p:nvCxnSpPr>
        <p:spPr>
          <a:xfrm rot="10800000" flipH="1">
            <a:off x="5625264" y="2746798"/>
            <a:ext cx="1036200" cy="530100"/>
          </a:xfrm>
          <a:prstGeom prst="straightConnector1">
            <a:avLst/>
          </a:prstGeom>
          <a:noFill/>
          <a:ln w="9525" cap="flat" cmpd="sng">
            <a:solidFill>
              <a:schemeClr val="tx1"/>
            </a:solidFill>
            <a:prstDash val="solid"/>
            <a:round/>
            <a:headEnd type="none" w="med" len="med"/>
            <a:tailEnd type="triangle" w="med" len="med"/>
          </a:ln>
        </p:spPr>
      </p:cxnSp>
      <p:cxnSp>
        <p:nvCxnSpPr>
          <p:cNvPr id="370" name="Google Shape;370;p40"/>
          <p:cNvCxnSpPr>
            <a:stCxn id="355" idx="0"/>
            <a:endCxn id="354" idx="2"/>
          </p:cNvCxnSpPr>
          <p:nvPr/>
        </p:nvCxnSpPr>
        <p:spPr>
          <a:xfrm rot="10800000">
            <a:off x="6661496" y="2746798"/>
            <a:ext cx="1066200" cy="530100"/>
          </a:xfrm>
          <a:prstGeom prst="straightConnector1">
            <a:avLst/>
          </a:prstGeom>
          <a:noFill/>
          <a:ln w="9525" cap="flat" cmpd="sng">
            <a:solidFill>
              <a:schemeClr val="tx1"/>
            </a:solidFill>
            <a:prstDash val="solid"/>
            <a:round/>
            <a:headEnd type="none" w="med" len="med"/>
            <a:tailEnd type="triangle" w="med" len="med"/>
          </a:ln>
        </p:spPr>
      </p:cxnSp>
      <p:cxnSp>
        <p:nvCxnSpPr>
          <p:cNvPr id="371" name="Google Shape;371;p40"/>
          <p:cNvCxnSpPr>
            <a:stCxn id="359" idx="0"/>
            <a:endCxn id="353" idx="2"/>
          </p:cNvCxnSpPr>
          <p:nvPr/>
        </p:nvCxnSpPr>
        <p:spPr>
          <a:xfrm rot="10800000" flipH="1">
            <a:off x="2456673" y="1964754"/>
            <a:ext cx="2030400" cy="405900"/>
          </a:xfrm>
          <a:prstGeom prst="straightConnector1">
            <a:avLst/>
          </a:prstGeom>
          <a:noFill/>
          <a:ln w="9525" cap="flat" cmpd="sng">
            <a:solidFill>
              <a:schemeClr val="tx1"/>
            </a:solidFill>
            <a:prstDash val="solid"/>
            <a:round/>
            <a:headEnd type="none" w="med" len="med"/>
            <a:tailEnd type="triangle" w="med" len="med"/>
          </a:ln>
        </p:spPr>
      </p:cxnSp>
      <p:cxnSp>
        <p:nvCxnSpPr>
          <p:cNvPr id="372" name="Google Shape;372;p40"/>
          <p:cNvCxnSpPr>
            <a:stCxn id="354" idx="0"/>
            <a:endCxn id="353" idx="2"/>
          </p:cNvCxnSpPr>
          <p:nvPr/>
        </p:nvCxnSpPr>
        <p:spPr>
          <a:xfrm rot="10800000">
            <a:off x="4487137" y="1964754"/>
            <a:ext cx="2174400" cy="405900"/>
          </a:xfrm>
          <a:prstGeom prst="straightConnector1">
            <a:avLst/>
          </a:prstGeom>
          <a:noFill/>
          <a:ln w="9525" cap="flat" cmpd="sng">
            <a:solidFill>
              <a:schemeClr val="tx1"/>
            </a:solidFill>
            <a:prstDash val="solid"/>
            <a:round/>
            <a:headEnd type="none" w="med" len="med"/>
            <a:tailEnd type="triangle" w="med" len="med"/>
          </a:ln>
        </p:spPr>
      </p:cxnSp>
      <p:sp>
        <p:nvSpPr>
          <p:cNvPr id="373" name="Google Shape;373;p40"/>
          <p:cNvSpPr/>
          <p:nvPr/>
        </p:nvSpPr>
        <p:spPr>
          <a:xfrm>
            <a:off x="2435611" y="3104461"/>
            <a:ext cx="2174400" cy="716100"/>
          </a:xfrm>
          <a:prstGeom prst="ellipse">
            <a:avLst/>
          </a:prstGeom>
          <a:noFill/>
          <a:ln w="76200" cap="flat" cmpd="sng">
            <a:solidFill>
              <a:srgbClr val="FECB33"/>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374" name="Google Shape;374;p40"/>
          <p:cNvSpPr/>
          <p:nvPr/>
        </p:nvSpPr>
        <p:spPr>
          <a:xfrm>
            <a:off x="333179" y="3798900"/>
            <a:ext cx="2174400" cy="716100"/>
          </a:xfrm>
          <a:prstGeom prst="ellipse">
            <a:avLst/>
          </a:prstGeom>
          <a:noFill/>
          <a:ln w="76200" cap="flat" cmpd="sng">
            <a:solidFill>
              <a:srgbClr val="FECB33"/>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375" name="Google Shape;375;p40"/>
          <p:cNvSpPr/>
          <p:nvPr/>
        </p:nvSpPr>
        <p:spPr>
          <a:xfrm>
            <a:off x="5574316" y="2200664"/>
            <a:ext cx="2174400" cy="716100"/>
          </a:xfrm>
          <a:prstGeom prst="ellipse">
            <a:avLst/>
          </a:prstGeom>
          <a:noFill/>
          <a:ln w="76200" cap="flat" cmpd="sng">
            <a:solidFill>
              <a:srgbClr val="FECB33"/>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376" name="Google Shape;376;p40"/>
          <p:cNvSpPr/>
          <p:nvPr/>
        </p:nvSpPr>
        <p:spPr>
          <a:xfrm>
            <a:off x="2970250" y="876350"/>
            <a:ext cx="3033900" cy="1398600"/>
          </a:xfrm>
          <a:prstGeom prst="ellipse">
            <a:avLst/>
          </a:prstGeom>
          <a:noFill/>
          <a:ln w="76200" cap="flat" cmpd="sng">
            <a:solidFill>
              <a:srgbClr val="FECB33"/>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84"/>
        <p:cNvGrpSpPr/>
        <p:nvPr/>
      </p:nvGrpSpPr>
      <p:grpSpPr>
        <a:xfrm>
          <a:off x="0" y="0"/>
          <a:ext cx="0" cy="0"/>
          <a:chOff x="0" y="0"/>
          <a:chExt cx="0" cy="0"/>
        </a:xfrm>
      </p:grpSpPr>
      <p:sp>
        <p:nvSpPr>
          <p:cNvPr id="386" name="Google Shape;386;p42"/>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PREVIOUS BLOCK HASH</a:t>
            </a:r>
            <a:endParaRPr/>
          </a:p>
        </p:txBody>
      </p:sp>
      <p:sp>
        <p:nvSpPr>
          <p:cNvPr id="385" name="Google Shape;385;p42"/>
          <p:cNvSpPr txBox="1">
            <a:spLocks noGrp="1"/>
          </p:cNvSpPr>
          <p:nvPr>
            <p:ph type="title" idx="2"/>
          </p:nvPr>
        </p:nvSpPr>
        <p:spPr>
          <a:xfrm>
            <a:off x="226870" y="456875"/>
            <a:ext cx="8493000" cy="57270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chemeClr val="bg1"/>
                </a:solidFill>
              </a:rPr>
              <a:t>A TAMPER-EVIDENT DATABASE</a:t>
            </a:r>
            <a:endParaRPr b="1" dirty="0">
              <a:solidFill>
                <a:schemeClr val="bg1"/>
              </a:solidFill>
            </a:endParaRPr>
          </a:p>
        </p:txBody>
      </p:sp>
      <p:sp>
        <p:nvSpPr>
          <p:cNvPr id="388" name="Google Shape;388;p42"/>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389" name="Google Shape;389;p42"/>
          <p:cNvSpPr/>
          <p:nvPr/>
        </p:nvSpPr>
        <p:spPr>
          <a:xfrm>
            <a:off x="1979586" y="1907126"/>
            <a:ext cx="2474700" cy="778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390" name="Google Shape;390;p42"/>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391" name="Google Shape;391;p42"/>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95"/>
        <p:cNvGrpSpPr/>
        <p:nvPr/>
      </p:nvGrpSpPr>
      <p:grpSpPr>
        <a:xfrm>
          <a:off x="0" y="0"/>
          <a:ext cx="0" cy="0"/>
          <a:chOff x="0" y="0"/>
          <a:chExt cx="0" cy="0"/>
        </a:xfrm>
      </p:grpSpPr>
      <p:sp>
        <p:nvSpPr>
          <p:cNvPr id="397" name="Google Shape;397;p43"/>
          <p:cNvSpPr/>
          <p:nvPr/>
        </p:nvSpPr>
        <p:spPr>
          <a:xfrm>
            <a:off x="3412974" y="1404650"/>
            <a:ext cx="2450400" cy="189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highlight>
                  <a:srgbClr val="9FC5E8"/>
                </a:highlight>
                <a:latin typeface="Nunito Sans"/>
                <a:ea typeface="Nunito Sans"/>
                <a:cs typeface="Nunito Sans"/>
                <a:sym typeface="Nunito Sans"/>
              </a:rPr>
              <a:t>BLOCK HEADER</a:t>
            </a:r>
            <a:endParaRPr sz="900">
              <a:solidFill>
                <a:schemeClr val="dk2"/>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398" name="Google Shape;398;p43"/>
          <p:cNvSpPr/>
          <p:nvPr/>
        </p:nvSpPr>
        <p:spPr>
          <a:xfrm>
            <a:off x="3544813" y="1961822"/>
            <a:ext cx="1043400" cy="475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399" name="Google Shape;399;p43"/>
          <p:cNvSpPr/>
          <p:nvPr/>
        </p:nvSpPr>
        <p:spPr>
          <a:xfrm>
            <a:off x="4718923" y="1961822"/>
            <a:ext cx="1043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00" name="Google Shape;400;p43"/>
          <p:cNvSpPr/>
          <p:nvPr/>
        </p:nvSpPr>
        <p:spPr>
          <a:xfrm>
            <a:off x="4116160" y="2606343"/>
            <a:ext cx="1043400" cy="475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01" name="Google Shape;401;p43"/>
          <p:cNvSpPr/>
          <p:nvPr/>
        </p:nvSpPr>
        <p:spPr>
          <a:xfrm>
            <a:off x="807716" y="1404684"/>
            <a:ext cx="2450400" cy="189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402" name="Google Shape;402;p43"/>
          <p:cNvSpPr/>
          <p:nvPr/>
        </p:nvSpPr>
        <p:spPr>
          <a:xfrm>
            <a:off x="939555" y="1961822"/>
            <a:ext cx="1043400" cy="4752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03" name="Google Shape;403;p43"/>
          <p:cNvSpPr/>
          <p:nvPr/>
        </p:nvSpPr>
        <p:spPr>
          <a:xfrm>
            <a:off x="2113665" y="1961822"/>
            <a:ext cx="1043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04" name="Google Shape;404;p43"/>
          <p:cNvSpPr/>
          <p:nvPr/>
        </p:nvSpPr>
        <p:spPr>
          <a:xfrm>
            <a:off x="1510902" y="2606343"/>
            <a:ext cx="1043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05" name="Google Shape;405;p43"/>
          <p:cNvSpPr/>
          <p:nvPr/>
        </p:nvSpPr>
        <p:spPr>
          <a:xfrm>
            <a:off x="6018232" y="1404650"/>
            <a:ext cx="2450400" cy="189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highlight>
                  <a:srgbClr val="B6D7A8"/>
                </a:highlight>
                <a:latin typeface="Nunito Sans"/>
                <a:ea typeface="Nunito Sans"/>
                <a:cs typeface="Nunito Sans"/>
                <a:sym typeface="Nunito Sans"/>
              </a:rPr>
              <a:t>BLOCK HEADER</a:t>
            </a:r>
            <a:endParaRPr sz="900">
              <a:solidFill>
                <a:schemeClr val="dk2"/>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06" name="Google Shape;406;p43"/>
          <p:cNvSpPr/>
          <p:nvPr/>
        </p:nvSpPr>
        <p:spPr>
          <a:xfrm>
            <a:off x="6150071" y="1961822"/>
            <a:ext cx="1043400" cy="4752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07" name="Google Shape;407;p43"/>
          <p:cNvSpPr/>
          <p:nvPr/>
        </p:nvSpPr>
        <p:spPr>
          <a:xfrm>
            <a:off x="7324181" y="1961822"/>
            <a:ext cx="1043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08" name="Google Shape;408;p43"/>
          <p:cNvSpPr/>
          <p:nvPr/>
        </p:nvSpPr>
        <p:spPr>
          <a:xfrm>
            <a:off x="6721418" y="2606343"/>
            <a:ext cx="1043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cxnSp>
        <p:nvCxnSpPr>
          <p:cNvPr id="409" name="Google Shape;409;p43"/>
          <p:cNvCxnSpPr>
            <a:endCxn id="398" idx="1"/>
          </p:cNvCxnSpPr>
          <p:nvPr/>
        </p:nvCxnSpPr>
        <p:spPr>
          <a:xfrm>
            <a:off x="2417413" y="1716422"/>
            <a:ext cx="1127400" cy="4830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410" name="Google Shape;410;p43"/>
          <p:cNvCxnSpPr>
            <a:endCxn id="406" idx="1"/>
          </p:cNvCxnSpPr>
          <p:nvPr/>
        </p:nvCxnSpPr>
        <p:spPr>
          <a:xfrm>
            <a:off x="5049671" y="1705922"/>
            <a:ext cx="1100400" cy="4935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sp>
        <p:nvSpPr>
          <p:cNvPr id="411" name="Google Shape;411;p43"/>
          <p:cNvSpPr txBox="1"/>
          <p:nvPr/>
        </p:nvSpPr>
        <p:spPr>
          <a:xfrm>
            <a:off x="987310" y="3876084"/>
            <a:ext cx="7301100" cy="376200"/>
          </a:xfrm>
          <a:prstGeom prst="rect">
            <a:avLst/>
          </a:prstGeom>
          <a:solidFill>
            <a:srgbClr val="004735"/>
          </a:solid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700" dirty="0">
                <a:solidFill>
                  <a:srgbClr val="E06666"/>
                </a:solidFill>
                <a:latin typeface="Roboto Mono"/>
                <a:ea typeface="Roboto Mono"/>
                <a:cs typeface="Roboto Mono"/>
                <a:sym typeface="Roboto Mono"/>
              </a:rPr>
              <a:t>prevBlockHash</a:t>
            </a:r>
            <a:r>
              <a:rPr lang="en" sz="1700" dirty="0">
                <a:solidFill>
                  <a:srgbClr val="FFFFFF"/>
                </a:solidFill>
                <a:latin typeface="Roboto Mono"/>
                <a:ea typeface="Roboto Mono"/>
                <a:cs typeface="Roboto Mono"/>
                <a:sym typeface="Roboto Mono"/>
              </a:rPr>
              <a:t> = H(</a:t>
            </a:r>
            <a:r>
              <a:rPr lang="en" sz="1700" dirty="0">
                <a:solidFill>
                  <a:srgbClr val="B4A7D6"/>
                </a:solidFill>
                <a:latin typeface="Roboto Mono"/>
                <a:ea typeface="Roboto Mono"/>
                <a:cs typeface="Roboto Mono"/>
                <a:sym typeface="Roboto Mono"/>
              </a:rPr>
              <a:t>prevBlockHash</a:t>
            </a:r>
            <a:r>
              <a:rPr lang="en" sz="1700" dirty="0">
                <a:solidFill>
                  <a:srgbClr val="FFFFFF"/>
                </a:solidFill>
                <a:latin typeface="Roboto Mono"/>
                <a:ea typeface="Roboto Mono"/>
                <a:cs typeface="Roboto Mono"/>
                <a:sym typeface="Roboto Mono"/>
              </a:rPr>
              <a:t> || merkleRoot || nonce)</a:t>
            </a:r>
            <a:endParaRPr sz="1700" dirty="0">
              <a:solidFill>
                <a:srgbClr val="FFFFFF"/>
              </a:solidFill>
              <a:latin typeface="Roboto Mono"/>
              <a:ea typeface="Roboto Mono"/>
              <a:cs typeface="Roboto Mono"/>
              <a:sym typeface="Roboto Mono"/>
            </a:endParaRPr>
          </a:p>
        </p:txBody>
      </p:sp>
      <p:cxnSp>
        <p:nvCxnSpPr>
          <p:cNvPr id="412" name="Google Shape;412;p43"/>
          <p:cNvCxnSpPr/>
          <p:nvPr/>
        </p:nvCxnSpPr>
        <p:spPr>
          <a:xfrm>
            <a:off x="7623340" y="1684657"/>
            <a:ext cx="1245900" cy="515400"/>
          </a:xfrm>
          <a:prstGeom prst="curvedConnector3">
            <a:avLst>
              <a:gd name="adj1" fmla="val 50000"/>
            </a:avLst>
          </a:prstGeom>
          <a:noFill/>
          <a:ln w="38100" cap="flat" cmpd="sng">
            <a:solidFill>
              <a:srgbClr val="B6D7A8"/>
            </a:solidFill>
            <a:prstDash val="dashDot"/>
            <a:round/>
            <a:headEnd type="triangle" w="med" len="med"/>
            <a:tailEnd type="diamond" w="med" len="med"/>
          </a:ln>
        </p:spPr>
      </p:cxnSp>
      <p:cxnSp>
        <p:nvCxnSpPr>
          <p:cNvPr id="413" name="Google Shape;413;p43"/>
          <p:cNvCxnSpPr>
            <a:endCxn id="402" idx="1"/>
          </p:cNvCxnSpPr>
          <p:nvPr/>
        </p:nvCxnSpPr>
        <p:spPr>
          <a:xfrm>
            <a:off x="281055" y="1673822"/>
            <a:ext cx="658500" cy="525600"/>
          </a:xfrm>
          <a:prstGeom prst="curvedConnector3">
            <a:avLst>
              <a:gd name="adj1" fmla="val 50000"/>
            </a:avLst>
          </a:prstGeom>
          <a:noFill/>
          <a:ln w="38100" cap="flat" cmpd="sng">
            <a:solidFill>
              <a:srgbClr val="8E7CC3"/>
            </a:solidFill>
            <a:prstDash val="dashDot"/>
            <a:round/>
            <a:headEnd type="triangle" w="med" len="med"/>
            <a:tailEnd type="diamond" w="med" len="med"/>
          </a:ln>
        </p:spPr>
      </p:cxnSp>
      <p:cxnSp>
        <p:nvCxnSpPr>
          <p:cNvPr id="414" name="Google Shape;414;p43"/>
          <p:cNvCxnSpPr/>
          <p:nvPr/>
        </p:nvCxnSpPr>
        <p:spPr>
          <a:xfrm>
            <a:off x="3372606" y="3767029"/>
            <a:ext cx="2398800" cy="12600"/>
          </a:xfrm>
          <a:prstGeom prst="straightConnector1">
            <a:avLst/>
          </a:prstGeom>
          <a:noFill/>
          <a:ln w="38100" cap="flat" cmpd="sng">
            <a:solidFill>
              <a:schemeClr val="tx1"/>
            </a:solidFill>
            <a:prstDash val="dashDot"/>
            <a:round/>
            <a:headEnd type="diamond" w="med" len="med"/>
            <a:tailEnd type="triangle" w="med" len="med"/>
          </a:ln>
        </p:spPr>
      </p:cxnSp>
      <p:sp>
        <p:nvSpPr>
          <p:cNvPr id="415" name="Google Shape;415;p43"/>
          <p:cNvSpPr txBox="1"/>
          <p:nvPr/>
        </p:nvSpPr>
        <p:spPr>
          <a:xfrm>
            <a:off x="3616963" y="3367039"/>
            <a:ext cx="1942500" cy="334800"/>
          </a:xfrm>
          <a:prstGeom prst="rect">
            <a:avLst/>
          </a:prstGeom>
          <a:solidFill>
            <a:srgbClr val="004735"/>
          </a:solid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400">
                <a:solidFill>
                  <a:srgbClr val="FFFFFF"/>
                </a:solidFill>
                <a:latin typeface="Roboto Mono"/>
                <a:ea typeface="Roboto Mono"/>
                <a:cs typeface="Roboto Mono"/>
                <a:sym typeface="Roboto Mono"/>
              </a:rPr>
              <a:t>SHA256(SHA256(x))</a:t>
            </a:r>
            <a:endParaRPr sz="1400">
              <a:solidFill>
                <a:srgbClr val="FFFFFF"/>
              </a:solidFill>
              <a:latin typeface="Roboto Mono"/>
              <a:ea typeface="Roboto Mono"/>
              <a:cs typeface="Roboto Mono"/>
              <a:sym typeface="Roboto Mono"/>
            </a:endParaRPr>
          </a:p>
        </p:txBody>
      </p:sp>
      <p:sp>
        <p:nvSpPr>
          <p:cNvPr id="416" name="Google Shape;416;p43"/>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17" name="Google Shape;417;p43"/>
          <p:cNvSpPr txBox="1">
            <a:spLocks noGrp="1"/>
          </p:cNvSpPr>
          <p:nvPr>
            <p:ph type="title" idx="4294967295"/>
          </p:nvPr>
        </p:nvSpPr>
        <p:spPr>
          <a:xfrm>
            <a:off x="-24493" y="9949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PROTECTING THE CHAIN</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21"/>
        <p:cNvGrpSpPr/>
        <p:nvPr/>
      </p:nvGrpSpPr>
      <p:grpSpPr>
        <a:xfrm>
          <a:off x="0" y="0"/>
          <a:ext cx="0" cy="0"/>
          <a:chOff x="0" y="0"/>
          <a:chExt cx="0" cy="0"/>
        </a:xfrm>
      </p:grpSpPr>
      <p:sp>
        <p:nvSpPr>
          <p:cNvPr id="423" name="Google Shape;423;p44"/>
          <p:cNvSpPr/>
          <p:nvPr/>
        </p:nvSpPr>
        <p:spPr>
          <a:xfrm>
            <a:off x="3382968" y="1418100"/>
            <a:ext cx="2462700" cy="18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0000"/>
                </a:solidFill>
                <a:highlight>
                  <a:srgbClr val="666666"/>
                </a:highlight>
                <a:latin typeface="Nunito Sans"/>
                <a:ea typeface="Nunito Sans"/>
                <a:cs typeface="Nunito Sans"/>
                <a:sym typeface="Nunito Sans"/>
              </a:rPr>
              <a:t>BLOCK HEADER’</a:t>
            </a:r>
            <a:endParaRPr sz="900">
              <a:solidFill>
                <a:srgbClr val="FF0000"/>
              </a:solidFill>
              <a:highlight>
                <a:srgbClr val="666666"/>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24" name="Google Shape;424;p44"/>
          <p:cNvSpPr/>
          <p:nvPr/>
        </p:nvSpPr>
        <p:spPr>
          <a:xfrm>
            <a:off x="4695731" y="1964701"/>
            <a:ext cx="10488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25" name="Google Shape;425;p44"/>
          <p:cNvSpPr/>
          <p:nvPr/>
        </p:nvSpPr>
        <p:spPr>
          <a:xfrm>
            <a:off x="764117" y="1418133"/>
            <a:ext cx="2462700" cy="1861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426" name="Google Shape;426;p44"/>
          <p:cNvSpPr/>
          <p:nvPr/>
        </p:nvSpPr>
        <p:spPr>
          <a:xfrm>
            <a:off x="896644" y="1964701"/>
            <a:ext cx="1048800" cy="4662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27" name="Google Shape;427;p44"/>
          <p:cNvSpPr/>
          <p:nvPr/>
        </p:nvSpPr>
        <p:spPr>
          <a:xfrm>
            <a:off x="2076880" y="1964701"/>
            <a:ext cx="10488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28" name="Google Shape;428;p44"/>
          <p:cNvSpPr/>
          <p:nvPr/>
        </p:nvSpPr>
        <p:spPr>
          <a:xfrm>
            <a:off x="1470972" y="2596994"/>
            <a:ext cx="10488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29" name="Google Shape;429;p44"/>
          <p:cNvSpPr/>
          <p:nvPr/>
        </p:nvSpPr>
        <p:spPr>
          <a:xfrm>
            <a:off x="6001819" y="1418100"/>
            <a:ext cx="2462700" cy="18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980000"/>
                </a:solidFill>
                <a:highlight>
                  <a:srgbClr val="000000"/>
                </a:highlight>
                <a:latin typeface="Nunito Sans"/>
                <a:ea typeface="Nunito Sans"/>
                <a:cs typeface="Nunito Sans"/>
                <a:sym typeface="Nunito Sans"/>
              </a:rPr>
              <a:t>BLOCK HEADER’</a:t>
            </a:r>
            <a:endParaRPr sz="900">
              <a:solidFill>
                <a:srgbClr val="980000"/>
              </a:solidFill>
              <a:highlight>
                <a:srgbClr val="000000"/>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30" name="Google Shape;430;p44"/>
          <p:cNvSpPr/>
          <p:nvPr/>
        </p:nvSpPr>
        <p:spPr>
          <a:xfrm>
            <a:off x="6134346" y="1964701"/>
            <a:ext cx="1048800" cy="466200"/>
          </a:xfrm>
          <a:prstGeom prst="roundRect">
            <a:avLst>
              <a:gd name="adj" fmla="val 16667"/>
            </a:avLst>
          </a:prstGeom>
          <a:gradFill>
            <a:gsLst>
              <a:gs pos="0">
                <a:srgbClr val="8C8C8C"/>
              </a:gs>
              <a:gs pos="100000">
                <a:srgbClr val="40404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0000"/>
                </a:solidFill>
                <a:latin typeface="Nunito Sans"/>
                <a:ea typeface="Nunito Sans"/>
                <a:cs typeface="Nunito Sans"/>
                <a:sym typeface="Nunito Sans"/>
              </a:rPr>
              <a:t>PREV BLOCK HASH’</a:t>
            </a:r>
            <a:endParaRPr sz="900">
              <a:solidFill>
                <a:srgbClr val="FF0000"/>
              </a:solidFill>
              <a:latin typeface="Nunito Sans"/>
              <a:ea typeface="Nunito Sans"/>
              <a:cs typeface="Nunito Sans"/>
              <a:sym typeface="Nunito Sans"/>
            </a:endParaRPr>
          </a:p>
        </p:txBody>
      </p:sp>
      <p:sp>
        <p:nvSpPr>
          <p:cNvPr id="431" name="Google Shape;431;p44"/>
          <p:cNvSpPr/>
          <p:nvPr/>
        </p:nvSpPr>
        <p:spPr>
          <a:xfrm>
            <a:off x="7314582" y="1964701"/>
            <a:ext cx="10488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32" name="Google Shape;432;p44"/>
          <p:cNvSpPr/>
          <p:nvPr/>
        </p:nvSpPr>
        <p:spPr>
          <a:xfrm>
            <a:off x="6708674" y="2596994"/>
            <a:ext cx="10488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33" name="Google Shape;433;p44"/>
          <p:cNvSpPr/>
          <p:nvPr/>
        </p:nvSpPr>
        <p:spPr>
          <a:xfrm>
            <a:off x="3515495" y="1964701"/>
            <a:ext cx="1048800" cy="466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34" name="Google Shape;434;p44"/>
          <p:cNvSpPr/>
          <p:nvPr/>
        </p:nvSpPr>
        <p:spPr>
          <a:xfrm>
            <a:off x="4089823" y="2596994"/>
            <a:ext cx="1048800" cy="46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FFFF"/>
                </a:solidFill>
                <a:latin typeface="Nunito Sans"/>
                <a:ea typeface="Nunito Sans"/>
                <a:cs typeface="Nunito Sans"/>
                <a:sym typeface="Nunito Sans"/>
              </a:rPr>
              <a:t>MERKLE ROOT’ (TAMPERED)</a:t>
            </a:r>
            <a:endParaRPr sz="900">
              <a:solidFill>
                <a:srgbClr val="FFFFFF"/>
              </a:solidFill>
            </a:endParaRPr>
          </a:p>
        </p:txBody>
      </p:sp>
      <p:cxnSp>
        <p:nvCxnSpPr>
          <p:cNvPr id="435" name="Google Shape;435;p44"/>
          <p:cNvCxnSpPr/>
          <p:nvPr/>
        </p:nvCxnSpPr>
        <p:spPr>
          <a:xfrm>
            <a:off x="3372606" y="3767029"/>
            <a:ext cx="2398800" cy="12600"/>
          </a:xfrm>
          <a:prstGeom prst="straightConnector1">
            <a:avLst/>
          </a:prstGeom>
          <a:noFill/>
          <a:ln w="38100" cap="flat" cmpd="sng">
            <a:solidFill>
              <a:schemeClr val="tx1"/>
            </a:solidFill>
            <a:prstDash val="dashDot"/>
            <a:round/>
            <a:headEnd type="diamond" w="med" len="med"/>
            <a:tailEnd type="triangle" w="med" len="med"/>
          </a:ln>
        </p:spPr>
      </p:cxnSp>
      <p:sp>
        <p:nvSpPr>
          <p:cNvPr id="436" name="Google Shape;436;p44"/>
          <p:cNvSpPr txBox="1"/>
          <p:nvPr/>
        </p:nvSpPr>
        <p:spPr>
          <a:xfrm>
            <a:off x="3600737" y="3355764"/>
            <a:ext cx="1942500" cy="334800"/>
          </a:xfrm>
          <a:prstGeom prst="rect">
            <a:avLst/>
          </a:prstGeom>
          <a:solidFill>
            <a:srgbClr val="004735"/>
          </a:solid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400" dirty="0">
                <a:solidFill>
                  <a:srgbClr val="FFFFFF"/>
                </a:solidFill>
                <a:latin typeface="Roboto Mono"/>
                <a:ea typeface="Roboto Mono"/>
                <a:cs typeface="Roboto Mono"/>
                <a:sym typeface="Roboto Mono"/>
              </a:rPr>
              <a:t>SHA256(SHA256(x))</a:t>
            </a:r>
            <a:endParaRPr sz="1400" dirty="0">
              <a:solidFill>
                <a:srgbClr val="FFFFFF"/>
              </a:solidFill>
              <a:latin typeface="Roboto Mono"/>
              <a:ea typeface="Roboto Mono"/>
              <a:cs typeface="Roboto Mono"/>
              <a:sym typeface="Roboto Mono"/>
            </a:endParaRPr>
          </a:p>
        </p:txBody>
      </p:sp>
      <p:sp>
        <p:nvSpPr>
          <p:cNvPr id="437" name="Google Shape;437;p44"/>
          <p:cNvSpPr txBox="1"/>
          <p:nvPr/>
        </p:nvSpPr>
        <p:spPr>
          <a:xfrm>
            <a:off x="921437" y="3958405"/>
            <a:ext cx="7301100" cy="376200"/>
          </a:xfrm>
          <a:prstGeom prst="rect">
            <a:avLst/>
          </a:prstGeom>
          <a:solidFill>
            <a:srgbClr val="004735"/>
          </a:solid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700">
                <a:solidFill>
                  <a:srgbClr val="E06666"/>
                </a:solidFill>
                <a:latin typeface="Roboto Mono"/>
                <a:ea typeface="Roboto Mono"/>
                <a:cs typeface="Roboto Mono"/>
                <a:sym typeface="Roboto Mono"/>
              </a:rPr>
              <a:t>prevBlockHash</a:t>
            </a:r>
            <a:r>
              <a:rPr lang="en" sz="1700">
                <a:solidFill>
                  <a:srgbClr val="FFFFFF"/>
                </a:solidFill>
                <a:latin typeface="Roboto Mono"/>
                <a:ea typeface="Roboto Mono"/>
                <a:cs typeface="Roboto Mono"/>
                <a:sym typeface="Roboto Mono"/>
              </a:rPr>
              <a:t> = H(</a:t>
            </a:r>
            <a:r>
              <a:rPr lang="en" sz="1700">
                <a:solidFill>
                  <a:srgbClr val="B4A7D6"/>
                </a:solidFill>
                <a:latin typeface="Roboto Mono"/>
                <a:ea typeface="Roboto Mono"/>
                <a:cs typeface="Roboto Mono"/>
                <a:sym typeface="Roboto Mono"/>
              </a:rPr>
              <a:t>prevBlockHash</a:t>
            </a:r>
            <a:r>
              <a:rPr lang="en" sz="1700">
                <a:solidFill>
                  <a:srgbClr val="FFFFFF"/>
                </a:solidFill>
                <a:latin typeface="Roboto Mono"/>
                <a:ea typeface="Roboto Mono"/>
                <a:cs typeface="Roboto Mono"/>
                <a:sym typeface="Roboto Mono"/>
              </a:rPr>
              <a:t> || merkleRoot || nonce)</a:t>
            </a:r>
            <a:endParaRPr sz="1700">
              <a:solidFill>
                <a:srgbClr val="FFFFFF"/>
              </a:solidFill>
              <a:latin typeface="Roboto Mono"/>
              <a:ea typeface="Roboto Mono"/>
              <a:cs typeface="Roboto Mono"/>
              <a:sym typeface="Roboto Mono"/>
            </a:endParaRPr>
          </a:p>
        </p:txBody>
      </p:sp>
      <p:cxnSp>
        <p:nvCxnSpPr>
          <p:cNvPr id="438" name="Google Shape;438;p44"/>
          <p:cNvCxnSpPr/>
          <p:nvPr/>
        </p:nvCxnSpPr>
        <p:spPr>
          <a:xfrm>
            <a:off x="2381938" y="1724364"/>
            <a:ext cx="1133400" cy="4734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439" name="Google Shape;439;p44"/>
          <p:cNvCxnSpPr/>
          <p:nvPr/>
        </p:nvCxnSpPr>
        <p:spPr>
          <a:xfrm>
            <a:off x="5028326" y="1714007"/>
            <a:ext cx="1106100" cy="483900"/>
          </a:xfrm>
          <a:prstGeom prst="curvedConnector3">
            <a:avLst>
              <a:gd name="adj1" fmla="val 50000"/>
            </a:avLst>
          </a:prstGeom>
          <a:noFill/>
          <a:ln w="38100" cap="flat" cmpd="sng">
            <a:solidFill>
              <a:srgbClr val="000000"/>
            </a:solidFill>
            <a:prstDash val="dashDot"/>
            <a:round/>
            <a:headEnd type="triangle" w="med" len="med"/>
            <a:tailEnd type="diamond" w="med" len="med"/>
          </a:ln>
        </p:spPr>
      </p:cxnSp>
      <p:cxnSp>
        <p:nvCxnSpPr>
          <p:cNvPr id="440" name="Google Shape;440;p44"/>
          <p:cNvCxnSpPr/>
          <p:nvPr/>
        </p:nvCxnSpPr>
        <p:spPr>
          <a:xfrm>
            <a:off x="7615301" y="1692795"/>
            <a:ext cx="1252500" cy="506100"/>
          </a:xfrm>
          <a:prstGeom prst="curvedConnector3">
            <a:avLst>
              <a:gd name="adj1" fmla="val 50000"/>
            </a:avLst>
          </a:prstGeom>
          <a:noFill/>
          <a:ln w="38100" cap="flat" cmpd="sng">
            <a:solidFill>
              <a:srgbClr val="000000"/>
            </a:solidFill>
            <a:prstDash val="dashDot"/>
            <a:round/>
            <a:headEnd type="triangle" w="med" len="med"/>
            <a:tailEnd type="diamond" w="med" len="med"/>
          </a:ln>
        </p:spPr>
      </p:cxnSp>
      <p:cxnSp>
        <p:nvCxnSpPr>
          <p:cNvPr id="441" name="Google Shape;441;p44"/>
          <p:cNvCxnSpPr/>
          <p:nvPr/>
        </p:nvCxnSpPr>
        <p:spPr>
          <a:xfrm>
            <a:off x="234750" y="1682224"/>
            <a:ext cx="661800" cy="515700"/>
          </a:xfrm>
          <a:prstGeom prst="curvedConnector3">
            <a:avLst>
              <a:gd name="adj1" fmla="val 50000"/>
            </a:avLst>
          </a:prstGeom>
          <a:noFill/>
          <a:ln w="38100" cap="flat" cmpd="sng">
            <a:solidFill>
              <a:srgbClr val="8E7CC3"/>
            </a:solidFill>
            <a:prstDash val="dashDot"/>
            <a:round/>
            <a:headEnd type="triangle" w="med" len="med"/>
            <a:tailEnd type="diamond" w="med" len="med"/>
          </a:ln>
        </p:spPr>
      </p:cxnSp>
      <p:sp>
        <p:nvSpPr>
          <p:cNvPr id="442" name="Google Shape;442;p44"/>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43" name="Google Shape;443;p44"/>
          <p:cNvSpPr txBox="1">
            <a:spLocks noGrp="1"/>
          </p:cNvSpPr>
          <p:nvPr>
            <p:ph type="title" idx="4294967295"/>
          </p:nvPr>
        </p:nvSpPr>
        <p:spPr>
          <a:xfrm>
            <a:off x="0" y="94762"/>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PROTECTING THE CHAIN</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51"/>
        <p:cNvGrpSpPr/>
        <p:nvPr/>
      </p:nvGrpSpPr>
      <p:grpSpPr>
        <a:xfrm>
          <a:off x="0" y="0"/>
          <a:ext cx="0" cy="0"/>
          <a:chOff x="0" y="0"/>
          <a:chExt cx="0" cy="0"/>
        </a:xfrm>
      </p:grpSpPr>
      <p:sp>
        <p:nvSpPr>
          <p:cNvPr id="453" name="Google Shape;453;p46"/>
          <p:cNvSpPr txBox="1">
            <a:spLocks noGrp="1"/>
          </p:cNvSpPr>
          <p:nvPr>
            <p:ph type="title"/>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NONCE</a:t>
            </a:r>
            <a:endParaRPr/>
          </a:p>
        </p:txBody>
      </p:sp>
      <p:sp>
        <p:nvSpPr>
          <p:cNvPr id="452" name="Google Shape;452;p46"/>
          <p:cNvSpPr txBox="1">
            <a:spLocks noGrp="1"/>
          </p:cNvSpPr>
          <p:nvPr>
            <p:ph type="title" idx="2"/>
          </p:nvPr>
        </p:nvSpPr>
        <p:spPr>
          <a:xfrm>
            <a:off x="226870" y="456875"/>
            <a:ext cx="8493000" cy="57270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chemeClr val="bg1"/>
                </a:solidFill>
              </a:rPr>
              <a:t>A TAMPER-EVIDENT DATABASE</a:t>
            </a:r>
            <a:endParaRPr b="1" dirty="0">
              <a:solidFill>
                <a:schemeClr val="bg1"/>
              </a:solidFill>
            </a:endParaRPr>
          </a:p>
        </p:txBody>
      </p:sp>
      <p:sp>
        <p:nvSpPr>
          <p:cNvPr id="455" name="Google Shape;455;p46"/>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456" name="Google Shape;456;p46"/>
          <p:cNvSpPr/>
          <p:nvPr/>
        </p:nvSpPr>
        <p:spPr>
          <a:xfrm>
            <a:off x="1979586" y="1907126"/>
            <a:ext cx="2474700" cy="778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457" name="Google Shape;457;p46"/>
          <p:cNvSpPr/>
          <p:nvPr/>
        </p:nvSpPr>
        <p:spPr>
          <a:xfrm>
            <a:off x="4764339" y="1907126"/>
            <a:ext cx="2474700" cy="7782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458" name="Google Shape;458;p46"/>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62"/>
        <p:cNvGrpSpPr/>
        <p:nvPr/>
      </p:nvGrpSpPr>
      <p:grpSpPr>
        <a:xfrm>
          <a:off x="0" y="0"/>
          <a:ext cx="0" cy="0"/>
          <a:chOff x="0" y="0"/>
          <a:chExt cx="0" cy="0"/>
        </a:xfrm>
      </p:grpSpPr>
      <p:sp>
        <p:nvSpPr>
          <p:cNvPr id="463" name="Google Shape;463;p47"/>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177800" marR="0" lvl="0" indent="-241300" algn="l" rtl="0">
              <a:lnSpc>
                <a:spcPct val="125000"/>
              </a:lnSpc>
              <a:spcBef>
                <a:spcPts val="0"/>
              </a:spcBef>
              <a:spcAft>
                <a:spcPts val="0"/>
              </a:spcAft>
              <a:buClr>
                <a:schemeClr val="lt1"/>
              </a:buClr>
              <a:buSzPts val="2400"/>
              <a:buFont typeface="Proxima Nova"/>
              <a:buChar char="●"/>
            </a:pPr>
            <a:r>
              <a:rPr lang="en" sz="2400" dirty="0">
                <a:latin typeface="Proxima Nova"/>
                <a:ea typeface="Proxima Nova"/>
                <a:cs typeface="Proxima Nova"/>
                <a:sym typeface="Proxima Nova"/>
              </a:rPr>
              <a:t>Bitcoin’s Proof of Work consensus requires miners to solve a computationally difficult puzzle</a:t>
            </a:r>
            <a:endParaRPr sz="2400" dirty="0">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dirty="0">
                <a:latin typeface="Proxima Nova"/>
                <a:ea typeface="Proxima Nova"/>
                <a:cs typeface="Proxima Nova"/>
                <a:sym typeface="Proxima Nova"/>
              </a:rPr>
              <a:t>Hash puzzles need to be:</a:t>
            </a:r>
            <a:endParaRPr sz="2400" dirty="0">
              <a:latin typeface="Proxima Nova"/>
              <a:ea typeface="Proxima Nova"/>
              <a:cs typeface="Proxima Nova"/>
              <a:sym typeface="Proxima Nova"/>
            </a:endParaRPr>
          </a:p>
          <a:p>
            <a:pPr marL="825500" marR="0" lvl="1" indent="-457200" algn="l" rtl="0">
              <a:lnSpc>
                <a:spcPct val="125000"/>
              </a:lnSpc>
              <a:spcBef>
                <a:spcPts val="0"/>
              </a:spcBef>
              <a:spcAft>
                <a:spcPts val="0"/>
              </a:spcAft>
              <a:buSzPts val="2400"/>
              <a:buFont typeface="+mj-lt"/>
              <a:buAutoNum type="arabicPeriod"/>
            </a:pPr>
            <a:r>
              <a:rPr lang="en" sz="2400" dirty="0">
                <a:latin typeface="Proxima Nova"/>
                <a:ea typeface="Proxima Nova"/>
                <a:cs typeface="Proxima Nova"/>
                <a:sym typeface="Proxima Nova"/>
              </a:rPr>
              <a:t>Computationally difficult.</a:t>
            </a:r>
            <a:endParaRPr sz="2400" dirty="0">
              <a:latin typeface="Proxima Nova"/>
              <a:ea typeface="Proxima Nova"/>
              <a:cs typeface="Proxima Nova"/>
              <a:sym typeface="Proxima Nova"/>
            </a:endParaRPr>
          </a:p>
          <a:p>
            <a:pPr marL="825500" marR="0" lvl="1" indent="-457200" algn="l" rtl="0">
              <a:lnSpc>
                <a:spcPct val="125000"/>
              </a:lnSpc>
              <a:spcBef>
                <a:spcPts val="0"/>
              </a:spcBef>
              <a:spcAft>
                <a:spcPts val="0"/>
              </a:spcAft>
              <a:buSzPts val="2400"/>
              <a:buFont typeface="+mj-lt"/>
              <a:buAutoNum type="arabicPeriod"/>
            </a:pPr>
            <a:r>
              <a:rPr lang="en" sz="2400" dirty="0">
                <a:latin typeface="Proxima Nova"/>
                <a:ea typeface="Proxima Nova"/>
                <a:cs typeface="Proxima Nova"/>
                <a:sym typeface="Proxima Nova"/>
              </a:rPr>
              <a:t>Adjustable</a:t>
            </a:r>
            <a:endParaRPr sz="2400" dirty="0">
              <a:latin typeface="Proxima Nova"/>
              <a:ea typeface="Proxima Nova"/>
              <a:cs typeface="Proxima Nova"/>
              <a:sym typeface="Proxima Nova"/>
            </a:endParaRPr>
          </a:p>
          <a:p>
            <a:pPr marL="825500" marR="0" lvl="1" indent="-457200" algn="l" rtl="0">
              <a:lnSpc>
                <a:spcPct val="125000"/>
              </a:lnSpc>
              <a:spcBef>
                <a:spcPts val="0"/>
              </a:spcBef>
              <a:spcAft>
                <a:spcPts val="0"/>
              </a:spcAft>
              <a:buSzPts val="2400"/>
              <a:buFont typeface="+mj-lt"/>
              <a:buAutoNum type="arabicPeriod"/>
            </a:pPr>
            <a:r>
              <a:rPr lang="en" sz="2400" dirty="0">
                <a:latin typeface="Proxima Nova"/>
                <a:ea typeface="Proxima Nova"/>
                <a:cs typeface="Proxima Nova"/>
                <a:sym typeface="Proxima Nova"/>
              </a:rPr>
              <a:t>Easily verifiable.</a:t>
            </a:r>
            <a:endParaRPr sz="2400" dirty="0">
              <a:latin typeface="Proxima Nova"/>
              <a:ea typeface="Proxima Nova"/>
              <a:cs typeface="Proxima Nova"/>
              <a:sym typeface="Proxima Nova"/>
            </a:endParaRPr>
          </a:p>
        </p:txBody>
      </p:sp>
      <p:sp>
        <p:nvSpPr>
          <p:cNvPr id="465" name="Google Shape;465;p47"/>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66" name="Google Shape;466;p47"/>
          <p:cNvSpPr txBox="1">
            <a:spLocks noGrp="1"/>
          </p:cNvSpPr>
          <p:nvPr>
            <p:ph type="title" idx="4294967295"/>
          </p:nvPr>
        </p:nvSpPr>
        <p:spPr>
          <a:xfrm>
            <a:off x="0" y="86591"/>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HASH PUZZLE</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70"/>
        <p:cNvGrpSpPr/>
        <p:nvPr/>
      </p:nvGrpSpPr>
      <p:grpSpPr>
        <a:xfrm>
          <a:off x="0" y="0"/>
          <a:ext cx="0" cy="0"/>
          <a:chOff x="0" y="0"/>
          <a:chExt cx="0" cy="0"/>
        </a:xfrm>
      </p:grpSpPr>
      <p:sp>
        <p:nvSpPr>
          <p:cNvPr id="471" name="Google Shape;471;p48"/>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dirty="0">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b="1" dirty="0">
                <a:latin typeface="Proxima Nova"/>
                <a:ea typeface="Proxima Nova"/>
                <a:cs typeface="Proxima Nova"/>
                <a:sym typeface="Proxima Nova"/>
              </a:rPr>
              <a:t>Bitcoin’s partial preimage hash puzzle: </a:t>
            </a:r>
            <a:r>
              <a:rPr lang="en" sz="2400" dirty="0">
                <a:latin typeface="Proxima Nova"/>
                <a:ea typeface="Proxima Nova"/>
                <a:cs typeface="Proxima Nova"/>
                <a:sym typeface="Proxima Nova"/>
              </a:rPr>
              <a:t>A problem with a requirement to find a nonce that satisfies the following inequality:</a:t>
            </a:r>
            <a:endParaRPr sz="2400" dirty="0">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2400" dirty="0">
              <a:latin typeface="Proxima Nova"/>
              <a:ea typeface="Proxima Nova"/>
              <a:cs typeface="Proxima Nova"/>
              <a:sym typeface="Proxima Nova"/>
            </a:endParaRPr>
          </a:p>
          <a:p>
            <a:pPr marL="0" lvl="0" indent="0" algn="ctr" rtl="0">
              <a:spcBef>
                <a:spcPts val="0"/>
              </a:spcBef>
              <a:spcAft>
                <a:spcPts val="0"/>
              </a:spcAft>
              <a:buNone/>
            </a:pPr>
            <a:r>
              <a:rPr lang="en" sz="2000" dirty="0">
                <a:latin typeface="Roboto Mono"/>
                <a:ea typeface="Roboto Mono"/>
                <a:cs typeface="Roboto Mono"/>
                <a:sym typeface="Roboto Mono"/>
              </a:rPr>
              <a:t>H(prevBlockHash || merkleRoot || nonce) &lt; target</a:t>
            </a:r>
            <a:endParaRPr sz="2000" dirty="0">
              <a:latin typeface="Roboto Mono"/>
              <a:ea typeface="Roboto Mono"/>
              <a:cs typeface="Roboto Mono"/>
              <a:sym typeface="Roboto Mono"/>
            </a:endParaRPr>
          </a:p>
          <a:p>
            <a:pPr marL="0" lvl="0" indent="0" algn="ctr" rtl="0">
              <a:spcBef>
                <a:spcPts val="0"/>
              </a:spcBef>
              <a:spcAft>
                <a:spcPts val="0"/>
              </a:spcAft>
              <a:buNone/>
            </a:pPr>
            <a:endParaRPr sz="2400" dirty="0">
              <a:latin typeface="Roboto Mono"/>
              <a:ea typeface="Roboto Mono"/>
              <a:cs typeface="Roboto Mono"/>
              <a:sym typeface="Roboto Mono"/>
            </a:endParaRPr>
          </a:p>
          <a:p>
            <a:pPr marL="0" marR="0" lvl="0" indent="0" algn="l" rtl="0">
              <a:lnSpc>
                <a:spcPct val="125000"/>
              </a:lnSpc>
              <a:spcBef>
                <a:spcPts val="0"/>
              </a:spcBef>
              <a:spcAft>
                <a:spcPts val="0"/>
              </a:spcAft>
              <a:buNone/>
            </a:pPr>
            <a:endParaRPr sz="2400" dirty="0">
              <a:latin typeface="Proxima Nova"/>
              <a:ea typeface="Proxima Nova"/>
              <a:cs typeface="Proxima Nova"/>
              <a:sym typeface="Proxima Nova"/>
            </a:endParaRPr>
          </a:p>
        </p:txBody>
      </p:sp>
      <p:sp>
        <p:nvSpPr>
          <p:cNvPr id="473" name="Google Shape;473;p48"/>
          <p:cNvSpPr txBox="1">
            <a:spLocks noGrp="1"/>
          </p:cNvSpPr>
          <p:nvPr>
            <p:ph type="title" idx="4294967295"/>
          </p:nvPr>
        </p:nvSpPr>
        <p:spPr>
          <a:xfrm>
            <a:off x="-1" y="556892"/>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74" name="Google Shape;474;p48"/>
          <p:cNvSpPr txBox="1">
            <a:spLocks noGrp="1"/>
          </p:cNvSpPr>
          <p:nvPr>
            <p:ph type="title" idx="4294967295"/>
          </p:nvPr>
        </p:nvSpPr>
        <p:spPr>
          <a:xfrm>
            <a:off x="0" y="187325"/>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HASH PUZZLE</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78"/>
        <p:cNvGrpSpPr/>
        <p:nvPr/>
      </p:nvGrpSpPr>
      <p:grpSpPr>
        <a:xfrm>
          <a:off x="0" y="0"/>
          <a:ext cx="0" cy="0"/>
          <a:chOff x="0" y="0"/>
          <a:chExt cx="0" cy="0"/>
        </a:xfrm>
      </p:grpSpPr>
      <p:sp>
        <p:nvSpPr>
          <p:cNvPr id="479" name="Google Shape;479;p49"/>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dirty="0">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b="1" dirty="0">
                <a:latin typeface="Proxima Nova"/>
                <a:ea typeface="Proxima Nova"/>
                <a:cs typeface="Proxima Nova"/>
                <a:sym typeface="Proxima Nova"/>
              </a:rPr>
              <a:t>Bitcoin’s partial preimage hash puzzle:</a:t>
            </a:r>
            <a:endParaRPr sz="2400" b="1" dirty="0">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2400" b="1" dirty="0">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2000" dirty="0">
                <a:latin typeface="Roboto Mono"/>
                <a:ea typeface="Roboto Mono"/>
                <a:cs typeface="Roboto Mono"/>
                <a:sym typeface="Roboto Mono"/>
              </a:rPr>
              <a:t>H(prevBlockHash || merkleRoot || nonce) &lt;</a:t>
            </a:r>
            <a:endParaRPr sz="2000" dirty="0">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dirty="0">
                <a:highlight>
                  <a:srgbClr val="93C47D"/>
                </a:highlight>
                <a:latin typeface="Roboto Mono"/>
                <a:ea typeface="Roboto Mono"/>
                <a:cs typeface="Roboto Mono"/>
                <a:sym typeface="Roboto Mono"/>
              </a:rPr>
              <a:t>0x0000ffffffffffffffffffffffffffffffffffffffffffffffffffffffffffff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93C47D"/>
              </a:highlight>
              <a:latin typeface="Roboto Mono"/>
              <a:ea typeface="Roboto Mono"/>
              <a:cs typeface="Roboto Mono"/>
              <a:sym typeface="Roboto Mono"/>
            </a:endParaRPr>
          </a:p>
        </p:txBody>
      </p:sp>
      <p:sp>
        <p:nvSpPr>
          <p:cNvPr id="481" name="Google Shape;481;p49"/>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82" name="Google Shape;482;p49"/>
          <p:cNvSpPr txBox="1">
            <a:spLocks noGrp="1"/>
          </p:cNvSpPr>
          <p:nvPr>
            <p:ph type="title" idx="4294967295"/>
          </p:nvPr>
        </p:nvSpPr>
        <p:spPr>
          <a:xfrm>
            <a:off x="0" y="86591"/>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HASH PUZZLE</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86"/>
        <p:cNvGrpSpPr/>
        <p:nvPr/>
      </p:nvGrpSpPr>
      <p:grpSpPr>
        <a:xfrm>
          <a:off x="0" y="0"/>
          <a:ext cx="0" cy="0"/>
          <a:chOff x="0" y="0"/>
          <a:chExt cx="0" cy="0"/>
        </a:xfrm>
      </p:grpSpPr>
      <p:sp>
        <p:nvSpPr>
          <p:cNvPr id="487" name="Google Shape;487;p50"/>
          <p:cNvSpPr txBox="1"/>
          <p:nvPr/>
        </p:nvSpPr>
        <p:spPr>
          <a:xfrm>
            <a:off x="406050" y="1149200"/>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highlight>
                  <a:srgbClr val="E06666"/>
                </a:highlight>
                <a:latin typeface="Roboto Mono"/>
                <a:ea typeface="Roboto Mono"/>
                <a:cs typeface="Roboto Mono"/>
                <a:sym typeface="Roboto Mono"/>
              </a:rPr>
              <a:t>0x1312af178c253f84028d480a6adc1e25e81caa44c749ec81976192e2ec934c64</a:t>
            </a: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latin typeface="Roboto Mono"/>
                <a:ea typeface="Roboto Mono"/>
                <a:cs typeface="Roboto Mono"/>
                <a:sym typeface="Roboto Mono"/>
              </a:rPr>
              <a:t>&lt;</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dirty="0">
                <a:highlight>
                  <a:srgbClr val="93C47D"/>
                </a:highlight>
                <a:latin typeface="Roboto Mono"/>
                <a:ea typeface="Roboto Mono"/>
                <a:cs typeface="Roboto Mono"/>
                <a:sym typeface="Roboto Mono"/>
              </a:rPr>
              <a:t>0x0000ffffffffffffffffffffffffffffffffffffffffffffffffffffffffffff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latin typeface="Roboto Mono"/>
              <a:ea typeface="Roboto Mono"/>
              <a:cs typeface="Roboto Mono"/>
              <a:sym typeface="Roboto Mono"/>
            </a:endParaRPr>
          </a:p>
        </p:txBody>
      </p:sp>
      <p:sp>
        <p:nvSpPr>
          <p:cNvPr id="490" name="Google Shape;490;p50"/>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H(prevBlockHash || merkleRoot || </a:t>
            </a:r>
            <a:r>
              <a:rPr lang="en" sz="2000" dirty="0">
                <a:highlight>
                  <a:schemeClr val="accent2"/>
                </a:highlight>
                <a:latin typeface="Roboto Mono"/>
                <a:ea typeface="Roboto Mono"/>
                <a:cs typeface="Roboto Mono"/>
                <a:sym typeface="Roboto Mono"/>
              </a:rPr>
              <a:t>nonce</a:t>
            </a:r>
            <a:r>
              <a:rPr lang="en" sz="2000" dirty="0">
                <a:latin typeface="Roboto Mono"/>
                <a:ea typeface="Roboto Mono"/>
                <a:cs typeface="Roboto Mono"/>
                <a:sym typeface="Roboto Mono"/>
              </a:rPr>
              <a:t>)</a:t>
            </a:r>
            <a:endParaRPr dirty="0"/>
          </a:p>
        </p:txBody>
      </p:sp>
      <p:cxnSp>
        <p:nvCxnSpPr>
          <p:cNvPr id="491" name="Google Shape;491;p50"/>
          <p:cNvCxnSpPr>
            <a:stCxn id="490" idx="2"/>
          </p:cNvCxnSpPr>
          <p:nvPr/>
        </p:nvCxnSpPr>
        <p:spPr>
          <a:xfrm>
            <a:off x="4572000" y="1674200"/>
            <a:ext cx="0" cy="518700"/>
          </a:xfrm>
          <a:prstGeom prst="straightConnector1">
            <a:avLst/>
          </a:prstGeom>
          <a:noFill/>
          <a:ln w="9525" cap="flat" cmpd="sng">
            <a:solidFill>
              <a:schemeClr val="tx1"/>
            </a:solidFill>
            <a:prstDash val="solid"/>
            <a:round/>
            <a:headEnd type="none" w="med" len="med"/>
            <a:tailEnd type="triangle" w="med" len="med"/>
          </a:ln>
        </p:spPr>
      </p:cxnSp>
      <p:sp>
        <p:nvSpPr>
          <p:cNvPr id="492" name="Google Shape;492;p50"/>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H(“Hello, world!</a:t>
            </a:r>
            <a:r>
              <a:rPr lang="en" sz="2000" dirty="0">
                <a:highlight>
                  <a:schemeClr val="accent2"/>
                </a:highlight>
                <a:latin typeface="Roboto Mono"/>
                <a:ea typeface="Roboto Mono"/>
                <a:cs typeface="Roboto Mono"/>
                <a:sym typeface="Roboto Mono"/>
              </a:rPr>
              <a:t>0</a:t>
            </a:r>
            <a:r>
              <a:rPr lang="en" sz="2000" dirty="0">
                <a:latin typeface="Roboto Mono"/>
                <a:ea typeface="Roboto Mono"/>
                <a:cs typeface="Roboto Mono"/>
                <a:sym typeface="Roboto Mono"/>
              </a:rPr>
              <a:t>”)</a:t>
            </a:r>
            <a:endParaRPr dirty="0"/>
          </a:p>
        </p:txBody>
      </p:sp>
      <p:sp>
        <p:nvSpPr>
          <p:cNvPr id="493" name="Google Shape;493;p50"/>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494" name="Google Shape;494;p50"/>
          <p:cNvSpPr txBox="1">
            <a:spLocks noGrp="1"/>
          </p:cNvSpPr>
          <p:nvPr>
            <p:ph type="title" idx="4294967295"/>
          </p:nvPr>
        </p:nvSpPr>
        <p:spPr>
          <a:xfrm>
            <a:off x="0" y="-1270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HASH PUZZLE</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554795" y="1577578"/>
            <a:ext cx="7886700" cy="994172"/>
          </a:xfrm>
        </p:spPr>
        <p:txBody>
          <a:bodyPr>
            <a:normAutofit fontScale="90000"/>
          </a:bodyPr>
          <a:lstStyle/>
          <a:p>
            <a:pPr algn="ctr"/>
            <a:r>
              <a:rPr lang="hu-HU" sz="4950" b="1" cap="small" dirty="0">
                <a:solidFill>
                  <a:srgbClr val="C00000"/>
                </a:solidFill>
              </a:rPr>
              <a:t>CRYPTOGRAPHIC HASH FUNCTIONS</a:t>
            </a:r>
          </a:p>
        </p:txBody>
      </p:sp>
    </p:spTree>
    <p:extLst>
      <p:ext uri="{BB962C8B-B14F-4D97-AF65-F5344CB8AC3E}">
        <p14:creationId xmlns:p14="http://schemas.microsoft.com/office/powerpoint/2010/main" val="281799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98"/>
        <p:cNvGrpSpPr/>
        <p:nvPr/>
      </p:nvGrpSpPr>
      <p:grpSpPr>
        <a:xfrm>
          <a:off x="0" y="0"/>
          <a:ext cx="0" cy="0"/>
          <a:chOff x="0" y="0"/>
          <a:chExt cx="0" cy="0"/>
        </a:xfrm>
      </p:grpSpPr>
      <p:sp>
        <p:nvSpPr>
          <p:cNvPr id="499" name="Google Shape;499;p51"/>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highlight>
                  <a:srgbClr val="E06666"/>
                </a:highlight>
                <a:latin typeface="Roboto Mono"/>
                <a:ea typeface="Roboto Mono"/>
                <a:cs typeface="Roboto Mono"/>
                <a:sym typeface="Roboto Mono"/>
              </a:rPr>
              <a:t>0xe9afc424b79e4f6ab42d99c81156d3a17228d6e1eef4139be78e948a9332a7d8</a:t>
            </a: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latin typeface="Roboto Mono"/>
                <a:ea typeface="Roboto Mono"/>
                <a:cs typeface="Roboto Mono"/>
                <a:sym typeface="Roboto Mono"/>
              </a:rPr>
              <a:t>&lt;</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dirty="0">
                <a:highlight>
                  <a:srgbClr val="93C47D"/>
                </a:highlight>
                <a:latin typeface="Roboto Mono"/>
                <a:ea typeface="Roboto Mono"/>
                <a:cs typeface="Roboto Mono"/>
                <a:sym typeface="Roboto Mono"/>
              </a:rPr>
              <a:t>0x0000ffffffffffffffffffffffffffffffffffffffffffffffffffffffffffff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solidFill>
                <a:schemeClr val="lt1"/>
              </a:solidFill>
              <a:latin typeface="Roboto Mono"/>
              <a:ea typeface="Roboto Mono"/>
              <a:cs typeface="Roboto Mono"/>
              <a:sym typeface="Roboto Mono"/>
            </a:endParaRPr>
          </a:p>
        </p:txBody>
      </p:sp>
      <p:sp>
        <p:nvSpPr>
          <p:cNvPr id="502" name="Google Shape;502;p51"/>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H(prevBlockHash || merkleRoot || </a:t>
            </a:r>
            <a:r>
              <a:rPr lang="en" sz="2000" dirty="0">
                <a:highlight>
                  <a:schemeClr val="accent2"/>
                </a:highlight>
                <a:latin typeface="Roboto Mono"/>
                <a:ea typeface="Roboto Mono"/>
                <a:cs typeface="Roboto Mono"/>
                <a:sym typeface="Roboto Mono"/>
              </a:rPr>
              <a:t>nonce</a:t>
            </a:r>
            <a:r>
              <a:rPr lang="en" sz="2000" dirty="0">
                <a:latin typeface="Roboto Mono"/>
                <a:ea typeface="Roboto Mono"/>
                <a:cs typeface="Roboto Mono"/>
                <a:sym typeface="Roboto Mono"/>
              </a:rPr>
              <a:t>)</a:t>
            </a:r>
            <a:endParaRPr dirty="0"/>
          </a:p>
        </p:txBody>
      </p:sp>
      <p:cxnSp>
        <p:nvCxnSpPr>
          <p:cNvPr id="503" name="Google Shape;503;p51"/>
          <p:cNvCxnSpPr>
            <a:stCxn id="502" idx="2"/>
          </p:cNvCxnSpPr>
          <p:nvPr/>
        </p:nvCxnSpPr>
        <p:spPr>
          <a:xfrm>
            <a:off x="4572000" y="1674200"/>
            <a:ext cx="0" cy="518700"/>
          </a:xfrm>
          <a:prstGeom prst="straightConnector1">
            <a:avLst/>
          </a:prstGeom>
          <a:noFill/>
          <a:ln w="9525" cap="flat" cmpd="sng">
            <a:solidFill>
              <a:schemeClr val="tx1"/>
            </a:solidFill>
            <a:prstDash val="solid"/>
            <a:round/>
            <a:headEnd type="none" w="med" len="med"/>
            <a:tailEnd type="triangle" w="med" len="med"/>
          </a:ln>
        </p:spPr>
      </p:cxnSp>
      <p:sp>
        <p:nvSpPr>
          <p:cNvPr id="504" name="Google Shape;504;p51"/>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H(“Hello, world!</a:t>
            </a:r>
            <a:r>
              <a:rPr lang="en" sz="2000" dirty="0">
                <a:highlight>
                  <a:schemeClr val="accent2"/>
                </a:highlight>
                <a:latin typeface="Roboto Mono"/>
                <a:ea typeface="Roboto Mono"/>
                <a:cs typeface="Roboto Mono"/>
                <a:sym typeface="Roboto Mono"/>
              </a:rPr>
              <a:t>1</a:t>
            </a:r>
            <a:r>
              <a:rPr lang="en" sz="2000" dirty="0">
                <a:latin typeface="Roboto Mono"/>
                <a:ea typeface="Roboto Mono"/>
                <a:cs typeface="Roboto Mono"/>
                <a:sym typeface="Roboto Mono"/>
              </a:rPr>
              <a:t>”)</a:t>
            </a:r>
            <a:endParaRPr dirty="0"/>
          </a:p>
        </p:txBody>
      </p:sp>
      <p:sp>
        <p:nvSpPr>
          <p:cNvPr id="505" name="Google Shape;505;p51"/>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06" name="Google Shape;506;p51"/>
          <p:cNvSpPr txBox="1">
            <a:spLocks noGrp="1"/>
          </p:cNvSpPr>
          <p:nvPr>
            <p:ph type="title" idx="4294967295"/>
          </p:nvPr>
        </p:nvSpPr>
        <p:spPr>
          <a:xfrm>
            <a:off x="0" y="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HASH PUZZLE</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10"/>
        <p:cNvGrpSpPr/>
        <p:nvPr/>
      </p:nvGrpSpPr>
      <p:grpSpPr>
        <a:xfrm>
          <a:off x="0" y="0"/>
          <a:ext cx="0" cy="0"/>
          <a:chOff x="0" y="0"/>
          <a:chExt cx="0" cy="0"/>
        </a:xfrm>
      </p:grpSpPr>
      <p:sp>
        <p:nvSpPr>
          <p:cNvPr id="511" name="Google Shape;511;p52"/>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dirty="0">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highlight>
                  <a:srgbClr val="93C47D"/>
                </a:highlight>
                <a:latin typeface="Roboto Mono"/>
                <a:ea typeface="Roboto Mono"/>
                <a:cs typeface="Roboto Mono"/>
                <a:sym typeface="Roboto Mono"/>
              </a:rPr>
              <a:t>0x0000c3af42fc31103f1fdc0151fa747ff87349a4714df7cc52ea464e12dcd4e9</a:t>
            </a:r>
            <a:endParaRPr sz="1600" dirty="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latin typeface="Roboto Mono"/>
                <a:ea typeface="Roboto Mono"/>
                <a:cs typeface="Roboto Mono"/>
                <a:sym typeface="Roboto Mono"/>
              </a:rPr>
              <a:t>&lt;</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dirty="0">
                <a:highlight>
                  <a:srgbClr val="93C47D"/>
                </a:highlight>
                <a:latin typeface="Roboto Mono"/>
                <a:ea typeface="Roboto Mono"/>
                <a:cs typeface="Roboto Mono"/>
                <a:sym typeface="Roboto Mono"/>
              </a:rPr>
              <a:t>0x0000ffffffffffffffffffffffffffffffffffffffffffffffffffffffffffff</a:t>
            </a:r>
            <a:endParaRPr sz="1600" dirty="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None/>
            </a:pPr>
            <a:br>
              <a:rPr lang="en" sz="1600" dirty="0">
                <a:latin typeface="Proxima Nova"/>
                <a:ea typeface="Proxima Nova"/>
                <a:cs typeface="Proxima Nova"/>
                <a:sym typeface="Proxima Nova"/>
              </a:rPr>
            </a:br>
            <a:r>
              <a:rPr lang="en" sz="1600" dirty="0">
                <a:latin typeface="Proxima Nova"/>
                <a:ea typeface="Proxima Nova"/>
                <a:cs typeface="Proxima Nova"/>
                <a:sym typeface="Proxima Nova"/>
              </a:rPr>
              <a:t>Solved!</a:t>
            </a:r>
            <a:endParaRPr sz="1600" dirty="0">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dirty="0">
              <a:latin typeface="Roboto Mono"/>
              <a:ea typeface="Roboto Mono"/>
              <a:cs typeface="Roboto Mono"/>
              <a:sym typeface="Roboto Mono"/>
            </a:endParaRPr>
          </a:p>
        </p:txBody>
      </p:sp>
      <p:sp>
        <p:nvSpPr>
          <p:cNvPr id="514" name="Google Shape;514;p52"/>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H(prevBlockHash || merkleRoot || </a:t>
            </a:r>
            <a:r>
              <a:rPr lang="en" sz="2000" dirty="0">
                <a:highlight>
                  <a:schemeClr val="accent2"/>
                </a:highlight>
                <a:latin typeface="Roboto Mono"/>
                <a:ea typeface="Roboto Mono"/>
                <a:cs typeface="Roboto Mono"/>
                <a:sym typeface="Roboto Mono"/>
              </a:rPr>
              <a:t>nonce</a:t>
            </a:r>
            <a:r>
              <a:rPr lang="en" sz="2000" dirty="0">
                <a:latin typeface="Roboto Mono"/>
                <a:ea typeface="Roboto Mono"/>
                <a:cs typeface="Roboto Mono"/>
                <a:sym typeface="Roboto Mono"/>
              </a:rPr>
              <a:t>)</a:t>
            </a:r>
            <a:endParaRPr dirty="0"/>
          </a:p>
        </p:txBody>
      </p:sp>
      <p:cxnSp>
        <p:nvCxnSpPr>
          <p:cNvPr id="515" name="Google Shape;515;p52"/>
          <p:cNvCxnSpPr>
            <a:stCxn id="514" idx="2"/>
          </p:cNvCxnSpPr>
          <p:nvPr/>
        </p:nvCxnSpPr>
        <p:spPr>
          <a:xfrm>
            <a:off x="4572000" y="1674200"/>
            <a:ext cx="0" cy="518700"/>
          </a:xfrm>
          <a:prstGeom prst="straightConnector1">
            <a:avLst/>
          </a:prstGeom>
          <a:noFill/>
          <a:ln w="9525" cap="flat" cmpd="sng">
            <a:solidFill>
              <a:schemeClr val="tx1"/>
            </a:solidFill>
            <a:prstDash val="solid"/>
            <a:round/>
            <a:headEnd type="none" w="med" len="med"/>
            <a:tailEnd type="triangle" w="med" len="med"/>
          </a:ln>
        </p:spPr>
      </p:cxnSp>
      <p:sp>
        <p:nvSpPr>
          <p:cNvPr id="516" name="Google Shape;516;p52"/>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Roboto Mono"/>
                <a:ea typeface="Roboto Mono"/>
                <a:cs typeface="Roboto Mono"/>
                <a:sym typeface="Roboto Mono"/>
              </a:rPr>
              <a:t>H(“Hello, world!</a:t>
            </a:r>
            <a:r>
              <a:rPr lang="en" sz="2000" dirty="0">
                <a:highlight>
                  <a:schemeClr val="accent2"/>
                </a:highlight>
                <a:latin typeface="Roboto Mono"/>
                <a:ea typeface="Roboto Mono"/>
                <a:cs typeface="Roboto Mono"/>
                <a:sym typeface="Roboto Mono"/>
              </a:rPr>
              <a:t>4250</a:t>
            </a:r>
            <a:r>
              <a:rPr lang="en" sz="2000" dirty="0">
                <a:latin typeface="Roboto Mono"/>
                <a:ea typeface="Roboto Mono"/>
                <a:cs typeface="Roboto Mono"/>
                <a:sym typeface="Roboto Mono"/>
              </a:rPr>
              <a:t>”)</a:t>
            </a:r>
            <a:endParaRPr dirty="0"/>
          </a:p>
        </p:txBody>
      </p:sp>
      <p:sp>
        <p:nvSpPr>
          <p:cNvPr id="517" name="Google Shape;517;p52"/>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18" name="Google Shape;518;p52"/>
          <p:cNvSpPr txBox="1">
            <a:spLocks noGrp="1"/>
          </p:cNvSpPr>
          <p:nvPr>
            <p:ph type="title" idx="4294967295"/>
          </p:nvPr>
        </p:nvSpPr>
        <p:spPr>
          <a:xfrm>
            <a:off x="0" y="6780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HASH PUZZLE</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22"/>
        <p:cNvGrpSpPr/>
        <p:nvPr/>
      </p:nvGrpSpPr>
      <p:grpSpPr>
        <a:xfrm>
          <a:off x="0" y="0"/>
          <a:ext cx="0" cy="0"/>
          <a:chOff x="0" y="0"/>
          <a:chExt cx="0" cy="0"/>
        </a:xfrm>
      </p:grpSpPr>
      <p:sp>
        <p:nvSpPr>
          <p:cNvPr id="523" name="Google Shape;523;p53"/>
          <p:cNvSpPr/>
          <p:nvPr/>
        </p:nvSpPr>
        <p:spPr>
          <a:xfrm>
            <a:off x="5036228" y="1060023"/>
            <a:ext cx="3286200" cy="328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53" descr="Slice 1.png"/>
          <p:cNvPicPr preferRelativeResize="0"/>
          <p:nvPr/>
        </p:nvPicPr>
        <p:blipFill rotWithShape="1">
          <a:blip r:embed="rId5">
            <a:alphaModFix/>
          </a:blip>
          <a:srcRect/>
          <a:stretch/>
        </p:blipFill>
        <p:spPr>
          <a:xfrm>
            <a:off x="5036303" y="1059998"/>
            <a:ext cx="3285269" cy="3285269"/>
          </a:xfrm>
          <a:prstGeom prst="rect">
            <a:avLst/>
          </a:prstGeom>
          <a:noFill/>
          <a:ln>
            <a:noFill/>
          </a:ln>
        </p:spPr>
      </p:pic>
      <p:sp>
        <p:nvSpPr>
          <p:cNvPr id="525" name="Google Shape;525;p53"/>
          <p:cNvSpPr/>
          <p:nvPr/>
        </p:nvSpPr>
        <p:spPr>
          <a:xfrm>
            <a:off x="5070953" y="1094773"/>
            <a:ext cx="3216600" cy="32166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53"/>
          <p:cNvSpPr/>
          <p:nvPr/>
        </p:nvSpPr>
        <p:spPr>
          <a:xfrm>
            <a:off x="5569939" y="1593698"/>
            <a:ext cx="2219100" cy="22188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7" name="Google Shape;527;p53"/>
          <p:cNvSpPr/>
          <p:nvPr/>
        </p:nvSpPr>
        <p:spPr>
          <a:xfrm>
            <a:off x="5617731" y="1641558"/>
            <a:ext cx="2123100" cy="2123100"/>
          </a:xfrm>
          <a:prstGeom prst="ellipse">
            <a:avLst/>
          </a:prstGeom>
          <a:noFill/>
          <a:ln w="114300" cap="flat" cmpd="sng">
            <a:solidFill>
              <a:srgbClr val="61E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8" name="Google Shape;528;p53"/>
          <p:cNvSpPr txBox="1"/>
          <p:nvPr/>
        </p:nvSpPr>
        <p:spPr>
          <a:xfrm>
            <a:off x="6107406" y="2194052"/>
            <a:ext cx="11439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FF00"/>
                </a:solidFill>
              </a:rPr>
              <a:t>Valid Block</a:t>
            </a:r>
            <a:endParaRPr sz="1400">
              <a:solidFill>
                <a:srgbClr val="00FF00"/>
              </a:solidFill>
            </a:endParaRPr>
          </a:p>
        </p:txBody>
      </p:sp>
      <p:sp>
        <p:nvSpPr>
          <p:cNvPr id="529" name="Google Shape;529;p53"/>
          <p:cNvSpPr txBox="1"/>
          <p:nvPr/>
        </p:nvSpPr>
        <p:spPr>
          <a:xfrm>
            <a:off x="5978866" y="1142620"/>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0000"/>
                </a:solidFill>
              </a:rPr>
              <a:t>Invalid Block</a:t>
            </a:r>
            <a:endParaRPr sz="1400">
              <a:solidFill>
                <a:srgbClr val="FF0000"/>
              </a:solidFill>
            </a:endParaRPr>
          </a:p>
        </p:txBody>
      </p:sp>
      <p:sp>
        <p:nvSpPr>
          <p:cNvPr id="530" name="Google Shape;530;p53"/>
          <p:cNvSpPr txBox="1"/>
          <p:nvPr/>
        </p:nvSpPr>
        <p:spPr>
          <a:xfrm>
            <a:off x="3746596" y="4467992"/>
            <a:ext cx="5295804"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500" dirty="0">
                <a:latin typeface="Roboto Mono"/>
                <a:ea typeface="Roboto Mono"/>
                <a:cs typeface="Roboto Mono"/>
                <a:sym typeface="Roboto Mono"/>
              </a:rPr>
              <a:t>H(prevBlockHash || merkleRoot || nonce) &lt; target</a:t>
            </a:r>
            <a:endParaRPr sz="1500" dirty="0">
              <a:latin typeface="Roboto Mono"/>
              <a:ea typeface="Roboto Mono"/>
              <a:cs typeface="Roboto Mono"/>
              <a:sym typeface="Roboto Mono"/>
            </a:endParaRPr>
          </a:p>
        </p:txBody>
      </p:sp>
      <p:sp>
        <p:nvSpPr>
          <p:cNvPr id="532" name="Google Shape;532;p53"/>
          <p:cNvSpPr txBox="1"/>
          <p:nvPr/>
        </p:nvSpPr>
        <p:spPr>
          <a:xfrm>
            <a:off x="327291" y="1328142"/>
            <a:ext cx="4557300" cy="2935200"/>
          </a:xfrm>
          <a:prstGeom prst="rect">
            <a:avLst/>
          </a:prstGeom>
          <a:noFill/>
          <a:ln>
            <a:noFill/>
          </a:ln>
        </p:spPr>
        <p:txBody>
          <a:bodyPr spcFirstLastPara="1" wrap="square" lIns="0" tIns="0" rIns="0" bIns="0" anchor="t" anchorCtr="0">
            <a:noAutofit/>
          </a:bodyPr>
          <a:lstStyle/>
          <a:p>
            <a:pPr marL="457200" lvl="0" indent="-355600" algn="l" rtl="0">
              <a:lnSpc>
                <a:spcPct val="125000"/>
              </a:lnSpc>
              <a:spcBef>
                <a:spcPts val="0"/>
              </a:spcBef>
              <a:spcAft>
                <a:spcPts val="0"/>
              </a:spcAft>
              <a:buClr>
                <a:schemeClr val="lt1"/>
              </a:buClr>
              <a:buSzPts val="2000"/>
              <a:buFont typeface="Proxima Nova"/>
              <a:buChar char="●"/>
            </a:pPr>
            <a:r>
              <a:rPr lang="en" sz="2000" b="1" dirty="0">
                <a:latin typeface="Proxima Nova"/>
                <a:ea typeface="Proxima Nova"/>
                <a:cs typeface="Proxima Nova"/>
                <a:sym typeface="Proxima Nova"/>
              </a:rPr>
              <a:t>Mining </a:t>
            </a:r>
            <a:r>
              <a:rPr lang="en" sz="2000" dirty="0">
                <a:latin typeface="Proxima Nova"/>
                <a:ea typeface="Proxima Nova"/>
                <a:cs typeface="Proxima Nova"/>
                <a:sym typeface="Proxima Nova"/>
              </a:rPr>
              <a:t>is like throwing darts at a target while blindfolded:</a:t>
            </a:r>
            <a:endParaRPr sz="2000" dirty="0">
              <a:latin typeface="Proxima Nova"/>
              <a:ea typeface="Proxima Nova"/>
              <a:cs typeface="Proxima Nova"/>
              <a:sym typeface="Proxima Nova"/>
            </a:endParaRPr>
          </a:p>
          <a:p>
            <a:pPr marL="914400" lvl="1" indent="-355600" algn="l" rtl="0">
              <a:lnSpc>
                <a:spcPct val="125000"/>
              </a:lnSpc>
              <a:spcBef>
                <a:spcPts val="0"/>
              </a:spcBef>
              <a:spcAft>
                <a:spcPts val="0"/>
              </a:spcAft>
              <a:buClr>
                <a:schemeClr val="lt1"/>
              </a:buClr>
              <a:buSzPts val="2000"/>
              <a:buFont typeface="Proxima Nova"/>
              <a:buChar char="○"/>
            </a:pPr>
            <a:r>
              <a:rPr lang="en" sz="2000" dirty="0">
                <a:latin typeface="Proxima Nova"/>
                <a:ea typeface="Proxima Nova"/>
                <a:cs typeface="Proxima Nova"/>
                <a:sym typeface="Proxima Nova"/>
              </a:rPr>
              <a:t>Equal likelihood of hitting any part of the target</a:t>
            </a:r>
            <a:endParaRPr sz="2000" dirty="0">
              <a:latin typeface="Proxima Nova"/>
              <a:ea typeface="Proxima Nova"/>
              <a:cs typeface="Proxima Nova"/>
              <a:sym typeface="Proxima Nova"/>
            </a:endParaRPr>
          </a:p>
          <a:p>
            <a:pPr marL="914400" lvl="1" indent="-355600" algn="l" rtl="0">
              <a:lnSpc>
                <a:spcPct val="125000"/>
              </a:lnSpc>
              <a:spcBef>
                <a:spcPts val="0"/>
              </a:spcBef>
              <a:spcAft>
                <a:spcPts val="0"/>
              </a:spcAft>
              <a:buClr>
                <a:schemeClr val="lt1"/>
              </a:buClr>
              <a:buSzPts val="2000"/>
              <a:buFont typeface="Proxima Nova"/>
              <a:buChar char="○"/>
            </a:pPr>
            <a:r>
              <a:rPr lang="en" sz="2000" dirty="0">
                <a:latin typeface="Proxima Nova"/>
                <a:ea typeface="Proxima Nova"/>
                <a:cs typeface="Proxima Nova"/>
                <a:sym typeface="Proxima Nova"/>
              </a:rPr>
              <a:t>Faster throwers ⇒ more hits / second</a:t>
            </a:r>
            <a:endParaRPr sz="2000" dirty="0">
              <a:latin typeface="Proxima Nova"/>
              <a:ea typeface="Proxima Nova"/>
              <a:cs typeface="Proxima Nova"/>
              <a:sym typeface="Proxima Nova"/>
            </a:endParaRPr>
          </a:p>
          <a:p>
            <a:pPr marL="457200" lvl="0" indent="-355600" algn="l" rtl="0">
              <a:lnSpc>
                <a:spcPct val="125000"/>
              </a:lnSpc>
              <a:spcBef>
                <a:spcPts val="0"/>
              </a:spcBef>
              <a:spcAft>
                <a:spcPts val="0"/>
              </a:spcAft>
              <a:buClr>
                <a:schemeClr val="lt1"/>
              </a:buClr>
              <a:buSzPts val="2000"/>
              <a:buFont typeface="Proxima Nova"/>
              <a:buChar char="●"/>
            </a:pPr>
            <a:r>
              <a:rPr lang="en" sz="2000" dirty="0">
                <a:latin typeface="Proxima Nova"/>
                <a:ea typeface="Proxima Nova"/>
                <a:cs typeface="Proxima Nova"/>
                <a:sym typeface="Proxima Nova"/>
              </a:rPr>
              <a:t>Miners look for a hash below an algorithmically decided target</a:t>
            </a:r>
            <a:endParaRPr sz="2000" dirty="0">
              <a:latin typeface="Proxima Nova"/>
              <a:ea typeface="Proxima Nova"/>
              <a:cs typeface="Proxima Nova"/>
              <a:sym typeface="Proxima Nova"/>
            </a:endParaRPr>
          </a:p>
        </p:txBody>
      </p:sp>
      <p:sp>
        <p:nvSpPr>
          <p:cNvPr id="533" name="Google Shape;533;p53"/>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34" name="Google Shape;534;p53"/>
          <p:cNvSpPr txBox="1">
            <a:spLocks noGrp="1"/>
          </p:cNvSpPr>
          <p:nvPr>
            <p:ph type="title" idx="4294967295"/>
          </p:nvPr>
        </p:nvSpPr>
        <p:spPr>
          <a:xfrm>
            <a:off x="-1" y="18302"/>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MINING</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38"/>
        <p:cNvGrpSpPr/>
        <p:nvPr/>
      </p:nvGrpSpPr>
      <p:grpSpPr>
        <a:xfrm>
          <a:off x="0" y="0"/>
          <a:ext cx="0" cy="0"/>
          <a:chOff x="0" y="0"/>
          <a:chExt cx="0" cy="0"/>
        </a:xfrm>
      </p:grpSpPr>
      <p:sp>
        <p:nvSpPr>
          <p:cNvPr id="539" name="Google Shape;539;p54"/>
          <p:cNvSpPr txBox="1"/>
          <p:nvPr/>
        </p:nvSpPr>
        <p:spPr>
          <a:xfrm>
            <a:off x="3738524" y="1373953"/>
            <a:ext cx="5274000" cy="29148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900" b="1" dirty="0">
                <a:latin typeface="Proxima Nova"/>
                <a:ea typeface="Proxima Nova"/>
                <a:cs typeface="Proxima Nova"/>
                <a:sym typeface="Proxima Nova"/>
              </a:rPr>
              <a:t>Difficulty</a:t>
            </a:r>
            <a:r>
              <a:rPr lang="en" sz="1900" dirty="0">
                <a:latin typeface="Proxima Nova"/>
                <a:ea typeface="Proxima Nova"/>
                <a:cs typeface="Proxima Nova"/>
                <a:sym typeface="Proxima Nova"/>
              </a:rPr>
              <a:t>: A representation of the expected number of computations required to find a block</a:t>
            </a:r>
            <a:endParaRPr sz="1900" dirty="0">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dirty="0">
                <a:latin typeface="Proxima Nova"/>
                <a:ea typeface="Proxima Nova"/>
                <a:cs typeface="Proxima Nova"/>
                <a:sym typeface="Proxima Nova"/>
              </a:rPr>
              <a:t>Implemented as requirement of leading number of 0s</a:t>
            </a:r>
            <a:endParaRPr sz="1900" dirty="0">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dirty="0">
                <a:latin typeface="Proxima Nova"/>
                <a:ea typeface="Proxima Nova"/>
                <a:cs typeface="Proxima Nova"/>
                <a:sym typeface="Proxima Nova"/>
              </a:rPr>
              <a:t>Adjusts with global hashrate</a:t>
            </a:r>
            <a:endParaRPr sz="1900" dirty="0">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dirty="0">
                <a:latin typeface="Proxima Nova"/>
                <a:ea typeface="Proxima Nova"/>
                <a:cs typeface="Proxima Nova"/>
                <a:sym typeface="Proxima Nova"/>
              </a:rPr>
              <a:t>Adjusts every 2016 blocks (~2 weeks)</a:t>
            </a:r>
            <a:endParaRPr sz="1900" dirty="0">
              <a:latin typeface="Proxima Nova"/>
              <a:ea typeface="Proxima Nova"/>
              <a:cs typeface="Proxima Nova"/>
              <a:sym typeface="Proxima Nova"/>
            </a:endParaRPr>
          </a:p>
        </p:txBody>
      </p:sp>
      <p:sp>
        <p:nvSpPr>
          <p:cNvPr id="541" name="Google Shape;541;p54"/>
          <p:cNvSpPr txBox="1"/>
          <p:nvPr/>
        </p:nvSpPr>
        <p:spPr>
          <a:xfrm>
            <a:off x="3217021" y="3892884"/>
            <a:ext cx="56157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500" dirty="0">
                <a:latin typeface="Roboto Mono"/>
                <a:ea typeface="Roboto Mono"/>
                <a:cs typeface="Roboto Mono"/>
                <a:sym typeface="Roboto Mono"/>
              </a:rPr>
              <a:t>H(prevBlockHash || merkleRoot || nonce) &lt; target</a:t>
            </a:r>
            <a:endParaRPr sz="1500" dirty="0">
              <a:latin typeface="Roboto Mono"/>
              <a:ea typeface="Roboto Mono"/>
              <a:cs typeface="Roboto Mono"/>
              <a:sym typeface="Roboto Mono"/>
            </a:endParaRPr>
          </a:p>
        </p:txBody>
      </p:sp>
      <p:sp>
        <p:nvSpPr>
          <p:cNvPr id="542" name="Google Shape;542;p54"/>
          <p:cNvSpPr txBox="1"/>
          <p:nvPr/>
        </p:nvSpPr>
        <p:spPr>
          <a:xfrm>
            <a:off x="1075139" y="1222988"/>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0000"/>
                </a:solidFill>
              </a:rPr>
              <a:t>Invalid Block</a:t>
            </a:r>
            <a:endParaRPr sz="1400">
              <a:solidFill>
                <a:srgbClr val="FF0000"/>
              </a:solidFill>
            </a:endParaRPr>
          </a:p>
        </p:txBody>
      </p:sp>
      <p:sp>
        <p:nvSpPr>
          <p:cNvPr id="543" name="Google Shape;543;p54"/>
          <p:cNvSpPr/>
          <p:nvPr/>
        </p:nvSpPr>
        <p:spPr>
          <a:xfrm>
            <a:off x="132501" y="1188250"/>
            <a:ext cx="3286200" cy="328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4" name="Google Shape;544;p54" descr="Slice 1.png"/>
          <p:cNvPicPr preferRelativeResize="0"/>
          <p:nvPr/>
        </p:nvPicPr>
        <p:blipFill rotWithShape="1">
          <a:blip r:embed="rId5">
            <a:alphaModFix/>
          </a:blip>
          <a:srcRect/>
          <a:stretch/>
        </p:blipFill>
        <p:spPr>
          <a:xfrm>
            <a:off x="132576" y="1188225"/>
            <a:ext cx="3285269" cy="3285269"/>
          </a:xfrm>
          <a:prstGeom prst="rect">
            <a:avLst/>
          </a:prstGeom>
          <a:noFill/>
          <a:ln>
            <a:noFill/>
          </a:ln>
        </p:spPr>
      </p:pic>
      <p:sp>
        <p:nvSpPr>
          <p:cNvPr id="545" name="Google Shape;545;p54"/>
          <p:cNvSpPr/>
          <p:nvPr/>
        </p:nvSpPr>
        <p:spPr>
          <a:xfrm>
            <a:off x="167226" y="1223000"/>
            <a:ext cx="3216600" cy="32166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6" name="Google Shape;546;p54"/>
          <p:cNvSpPr/>
          <p:nvPr/>
        </p:nvSpPr>
        <p:spPr>
          <a:xfrm>
            <a:off x="666212" y="1721925"/>
            <a:ext cx="2219100" cy="22188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7" name="Google Shape;547;p54"/>
          <p:cNvSpPr/>
          <p:nvPr/>
        </p:nvSpPr>
        <p:spPr>
          <a:xfrm>
            <a:off x="714004" y="1769784"/>
            <a:ext cx="2123100" cy="2123100"/>
          </a:xfrm>
          <a:prstGeom prst="ellipse">
            <a:avLst/>
          </a:prstGeom>
          <a:noFill/>
          <a:ln w="114300" cap="flat" cmpd="sng">
            <a:solidFill>
              <a:srgbClr val="61E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8" name="Google Shape;548;p54"/>
          <p:cNvSpPr txBox="1"/>
          <p:nvPr/>
        </p:nvSpPr>
        <p:spPr>
          <a:xfrm>
            <a:off x="1203679" y="2322278"/>
            <a:ext cx="11439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FF00"/>
                </a:solidFill>
              </a:rPr>
              <a:t>Valid Block</a:t>
            </a:r>
            <a:endParaRPr sz="1400">
              <a:solidFill>
                <a:srgbClr val="00FF00"/>
              </a:solidFill>
            </a:endParaRPr>
          </a:p>
        </p:txBody>
      </p:sp>
      <p:sp>
        <p:nvSpPr>
          <p:cNvPr id="549" name="Google Shape;549;p54"/>
          <p:cNvSpPr txBox="1"/>
          <p:nvPr/>
        </p:nvSpPr>
        <p:spPr>
          <a:xfrm>
            <a:off x="1075139" y="1270847"/>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0000"/>
                </a:solidFill>
              </a:rPr>
              <a:t>Invalid Block</a:t>
            </a:r>
            <a:endParaRPr sz="1400">
              <a:solidFill>
                <a:srgbClr val="FF0000"/>
              </a:solidFill>
            </a:endParaRPr>
          </a:p>
        </p:txBody>
      </p:sp>
      <p:sp>
        <p:nvSpPr>
          <p:cNvPr id="550" name="Google Shape;550;p54"/>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51" name="Google Shape;551;p54"/>
          <p:cNvSpPr txBox="1">
            <a:spLocks noGrp="1"/>
          </p:cNvSpPr>
          <p:nvPr>
            <p:ph type="title" idx="4294967295"/>
          </p:nvPr>
        </p:nvSpPr>
        <p:spPr>
          <a:xfrm>
            <a:off x="-11981" y="67069"/>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BLOCK DIFFICULTY</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55"/>
        <p:cNvGrpSpPr/>
        <p:nvPr/>
      </p:nvGrpSpPr>
      <p:grpSpPr>
        <a:xfrm>
          <a:off x="0" y="0"/>
          <a:ext cx="0" cy="0"/>
          <a:chOff x="0" y="0"/>
          <a:chExt cx="0" cy="0"/>
        </a:xfrm>
      </p:grpSpPr>
      <p:sp>
        <p:nvSpPr>
          <p:cNvPr id="556" name="Google Shape;556;p55"/>
          <p:cNvSpPr txBox="1"/>
          <p:nvPr/>
        </p:nvSpPr>
        <p:spPr>
          <a:xfrm>
            <a:off x="259200" y="1163100"/>
            <a:ext cx="8625600" cy="2817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dirty="0">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2000" dirty="0">
                <a:latin typeface="Roboto Mono"/>
                <a:ea typeface="Roboto Mono"/>
                <a:cs typeface="Roboto Mono"/>
                <a:sym typeface="Roboto Mono"/>
              </a:rPr>
              <a:t>H(prevBlockHash || merkleRoot || nonce) &lt;</a:t>
            </a:r>
            <a:endParaRPr sz="20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2000" dirty="0">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dirty="0">
                <a:latin typeface="Roboto Mono"/>
                <a:ea typeface="Roboto Mono"/>
                <a:cs typeface="Roboto Mono"/>
                <a:sym typeface="Roboto Mono"/>
              </a:rPr>
              <a:t>0x</a:t>
            </a:r>
            <a:r>
              <a:rPr lang="en" sz="1600" dirty="0">
                <a:highlight>
                  <a:srgbClr val="93C47D"/>
                </a:highlight>
                <a:latin typeface="Roboto Mono"/>
                <a:ea typeface="Roboto Mono"/>
                <a:cs typeface="Roboto Mono"/>
                <a:sym typeface="Roboto Mono"/>
              </a:rPr>
              <a:t>0000</a:t>
            </a:r>
            <a:r>
              <a:rPr lang="en" sz="1600" dirty="0">
                <a:latin typeface="Roboto Mono"/>
                <a:ea typeface="Roboto Mono"/>
                <a:cs typeface="Roboto Mono"/>
                <a:sym typeface="Roboto Mono"/>
              </a:rPr>
              <a:t>ffffffffffffffffffffffffffffffffffffffffffffffffffffffffffff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93C47D"/>
              </a:highlight>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dirty="0">
                <a:latin typeface="Roboto Mono"/>
                <a:ea typeface="Roboto Mono"/>
                <a:cs typeface="Roboto Mono"/>
                <a:sym typeface="Roboto Mono"/>
              </a:rPr>
              <a:t>0x</a:t>
            </a:r>
            <a:r>
              <a:rPr lang="en" sz="1600" dirty="0">
                <a:highlight>
                  <a:srgbClr val="93C47D"/>
                </a:highlight>
                <a:latin typeface="Roboto Mono"/>
                <a:ea typeface="Roboto Mono"/>
                <a:cs typeface="Roboto Mono"/>
                <a:sym typeface="Roboto Mono"/>
              </a:rPr>
              <a:t>000000000000</a:t>
            </a:r>
            <a:r>
              <a:rPr lang="en" sz="1600" dirty="0">
                <a:latin typeface="Roboto Mono"/>
                <a:ea typeface="Roboto Mono"/>
                <a:cs typeface="Roboto Mono"/>
                <a:sym typeface="Roboto Mono"/>
              </a:rPr>
              <a:t>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endParaRPr sz="1600" dirty="0">
              <a:highlight>
                <a:srgbClr val="93C47D"/>
              </a:highlight>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dirty="0">
                <a:latin typeface="Roboto Mono"/>
                <a:ea typeface="Roboto Mono"/>
                <a:cs typeface="Roboto Mono"/>
                <a:sym typeface="Roboto Mono"/>
              </a:rPr>
              <a:t>0x</a:t>
            </a:r>
            <a:r>
              <a:rPr lang="en" sz="1600" dirty="0">
                <a:highlight>
                  <a:srgbClr val="93C47D"/>
                </a:highlight>
                <a:latin typeface="Roboto Mono"/>
                <a:ea typeface="Roboto Mono"/>
                <a:cs typeface="Roboto Mono"/>
                <a:sym typeface="Roboto Mono"/>
              </a:rPr>
              <a:t>00000000</a:t>
            </a:r>
            <a:r>
              <a:rPr lang="en" sz="1600" dirty="0">
                <a:latin typeface="Roboto Mono"/>
                <a:ea typeface="Roboto Mono"/>
                <a:cs typeface="Roboto Mono"/>
                <a:sym typeface="Roboto Mono"/>
              </a:rPr>
              <a:t>ffffffffffffffffffffffffffffffffffffffffffffffffffffffff</a:t>
            </a: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endParaRPr sz="1600" dirty="0">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93C47D"/>
              </a:highlight>
              <a:latin typeface="Roboto Mono"/>
              <a:ea typeface="Roboto Mono"/>
              <a:cs typeface="Roboto Mono"/>
              <a:sym typeface="Roboto Mono"/>
            </a:endParaRPr>
          </a:p>
        </p:txBody>
      </p:sp>
      <p:sp>
        <p:nvSpPr>
          <p:cNvPr id="559" name="Google Shape;559;p55"/>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60" name="Google Shape;560;p55"/>
          <p:cNvSpPr txBox="1">
            <a:spLocks noGrp="1"/>
          </p:cNvSpPr>
          <p:nvPr>
            <p:ph type="title" idx="4294967295"/>
          </p:nvPr>
        </p:nvSpPr>
        <p:spPr>
          <a:xfrm>
            <a:off x="-1" y="79644"/>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ADJUSTING DIFFICULTY</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64"/>
        <p:cNvGrpSpPr/>
        <p:nvPr/>
      </p:nvGrpSpPr>
      <p:grpSpPr>
        <a:xfrm>
          <a:off x="0" y="0"/>
          <a:ext cx="0" cy="0"/>
          <a:chOff x="0" y="0"/>
          <a:chExt cx="0" cy="0"/>
        </a:xfrm>
      </p:grpSpPr>
      <p:pic>
        <p:nvPicPr>
          <p:cNvPr id="566" name="Google Shape;566;p56"/>
          <p:cNvPicPr preferRelativeResize="0"/>
          <p:nvPr/>
        </p:nvPicPr>
        <p:blipFill>
          <a:blip r:embed="rId5">
            <a:alphaModFix/>
          </a:blip>
          <a:stretch>
            <a:fillRect/>
          </a:stretch>
        </p:blipFill>
        <p:spPr>
          <a:xfrm>
            <a:off x="1867860" y="1577860"/>
            <a:ext cx="5406866" cy="1991423"/>
          </a:xfrm>
          <a:prstGeom prst="rect">
            <a:avLst/>
          </a:prstGeom>
          <a:noFill/>
          <a:ln>
            <a:noFill/>
          </a:ln>
        </p:spPr>
      </p:pic>
      <p:sp>
        <p:nvSpPr>
          <p:cNvPr id="567" name="Google Shape;567;p56"/>
          <p:cNvSpPr txBox="1"/>
          <p:nvPr/>
        </p:nvSpPr>
        <p:spPr>
          <a:xfrm>
            <a:off x="3510399" y="3569288"/>
            <a:ext cx="2123100" cy="1125000"/>
          </a:xfrm>
          <a:prstGeom prst="rect">
            <a:avLst/>
          </a:prstGeom>
          <a:noFill/>
          <a:ln>
            <a:noFill/>
          </a:ln>
        </p:spPr>
        <p:txBody>
          <a:bodyPr spcFirstLastPara="1" wrap="square" lIns="34300" tIns="34300" rIns="34300" bIns="34300" anchor="ctr" anchorCtr="0">
            <a:noAutofit/>
          </a:bodyPr>
          <a:lstStyle/>
          <a:p>
            <a:pPr marL="0" lvl="0" indent="0" algn="ctr" rtl="0">
              <a:lnSpc>
                <a:spcPct val="125000"/>
              </a:lnSpc>
              <a:spcBef>
                <a:spcPts val="0"/>
              </a:spcBef>
              <a:spcAft>
                <a:spcPts val="0"/>
              </a:spcAft>
              <a:buNone/>
            </a:pPr>
            <a:r>
              <a:rPr lang="en" sz="900">
                <a:latin typeface="Proxima Nova"/>
                <a:ea typeface="Proxima Nova"/>
                <a:cs typeface="Proxima Nova"/>
                <a:sym typeface="Proxima Nova"/>
              </a:rPr>
              <a:t>Source: (from Princeton Textbook, 5.2)</a:t>
            </a:r>
            <a:endParaRPr sz="900"/>
          </a:p>
        </p:txBody>
      </p:sp>
      <p:sp>
        <p:nvSpPr>
          <p:cNvPr id="569" name="Google Shape;569;p56"/>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70" name="Google Shape;570;p56"/>
          <p:cNvSpPr txBox="1">
            <a:spLocks noGrp="1"/>
          </p:cNvSpPr>
          <p:nvPr>
            <p:ph type="title" idx="4294967295"/>
          </p:nvPr>
        </p:nvSpPr>
        <p:spPr>
          <a:xfrm>
            <a:off x="-1" y="55512"/>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MINING PSEUDOCODE</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38"/>
        <p:cNvGrpSpPr/>
        <p:nvPr/>
      </p:nvGrpSpPr>
      <p:grpSpPr>
        <a:xfrm>
          <a:off x="0" y="0"/>
          <a:ext cx="0" cy="0"/>
          <a:chOff x="0" y="0"/>
          <a:chExt cx="0" cy="0"/>
        </a:xfrm>
      </p:grpSpPr>
      <p:sp>
        <p:nvSpPr>
          <p:cNvPr id="539" name="Google Shape;539;p54"/>
          <p:cNvSpPr txBox="1"/>
          <p:nvPr/>
        </p:nvSpPr>
        <p:spPr>
          <a:xfrm>
            <a:off x="223686" y="954088"/>
            <a:ext cx="8696627" cy="3650055"/>
          </a:xfrm>
          <a:prstGeom prst="rect">
            <a:avLst/>
          </a:prstGeom>
          <a:noFill/>
          <a:ln>
            <a:noFill/>
          </a:ln>
        </p:spPr>
        <p:txBody>
          <a:bodyPr spcFirstLastPara="1" wrap="square" lIns="0" tIns="0" rIns="0" bIns="0" anchor="t" anchorCtr="0">
            <a:noAutofit/>
          </a:bodyPr>
          <a:lstStyle/>
          <a:p>
            <a:pPr marL="342900" lvl="0" indent="-342900" algn="l" rtl="0">
              <a:lnSpc>
                <a:spcPct val="125000"/>
              </a:lnSpc>
              <a:spcBef>
                <a:spcPts val="0"/>
              </a:spcBef>
              <a:spcAft>
                <a:spcPts val="0"/>
              </a:spcAft>
              <a:buFont typeface="Arial" panose="020B0604020202020204" pitchFamily="34" charset="0"/>
              <a:buChar char="•"/>
            </a:pPr>
            <a:r>
              <a:rPr lang="en-US" sz="2200" b="1" dirty="0">
                <a:latin typeface="Tahoma" panose="020B0604030504040204" pitchFamily="34" charset="0"/>
                <a:ea typeface="Tahoma" panose="020B0604030504040204" pitchFamily="34" charset="0"/>
                <a:cs typeface="Tahoma" panose="020B0604030504040204" pitchFamily="34" charset="0"/>
                <a:sym typeface="Proxima Nova"/>
              </a:rPr>
              <a:t>If the current difficulty is D</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a:t>
            </a:r>
            <a:r>
              <a:rPr lang="en-US" sz="2200" b="1" dirty="0">
                <a:latin typeface="Tahoma" panose="020B0604030504040204" pitchFamily="34" charset="0"/>
                <a:ea typeface="Tahoma" panose="020B0604030504040204" pitchFamily="34" charset="0"/>
                <a:cs typeface="Tahoma" panose="020B0604030504040204" pitchFamily="34" charset="0"/>
                <a:sym typeface="Proxima Nova"/>
              </a:rPr>
              <a:t>then the target hash</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is: 0x00000000FFFF0000000000000000000000000000000000000000000000000000 / D</a:t>
            </a:r>
          </a:p>
          <a:p>
            <a:pPr marL="342900" lvl="0" indent="-342900" algn="l" rtl="0">
              <a:lnSpc>
                <a:spcPct val="125000"/>
              </a:lnSpc>
              <a:spcBef>
                <a:spcPts val="0"/>
              </a:spcBef>
              <a:spcAft>
                <a:spcPts val="0"/>
              </a:spcAft>
              <a:buFont typeface="Arial" panose="020B0604020202020204" pitchFamily="34" charset="0"/>
              <a:buChar char="•"/>
            </a:pPr>
            <a:r>
              <a:rPr lang="en-US" sz="2200" b="1" dirty="0">
                <a:latin typeface="Tahoma" panose="020B0604030504040204" pitchFamily="34" charset="0"/>
                <a:ea typeface="Tahoma" panose="020B0604030504040204" pitchFamily="34" charset="0"/>
                <a:cs typeface="Tahoma" panose="020B0604030504040204" pitchFamily="34" charset="0"/>
                <a:sym typeface="Proxima Nova"/>
              </a:rPr>
              <a:t> </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T</a:t>
            </a:r>
            <a:r>
              <a:rPr lang="en-US" sz="2200" b="1" dirty="0">
                <a:latin typeface="Tahoma" panose="020B0604030504040204" pitchFamily="34" charset="0"/>
                <a:ea typeface="Tahoma" panose="020B0604030504040204" pitchFamily="34" charset="0"/>
                <a:cs typeface="Tahoma" panose="020B0604030504040204" pitchFamily="34" charset="0"/>
                <a:sym typeface="Proxima Nova"/>
              </a:rPr>
              <a:t>he number of valid hashes is:</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a:t>
            </a:r>
            <a:r>
              <a:rPr lang="en-US" sz="2200" b="1" dirty="0">
                <a:latin typeface="Tahoma" panose="020B0604030504040204" pitchFamily="34" charset="0"/>
                <a:ea typeface="Tahoma" panose="020B0604030504040204" pitchFamily="34" charset="0"/>
                <a:cs typeface="Tahoma" panose="020B0604030504040204" pitchFamily="34" charset="0"/>
                <a:sym typeface="Proxima Nova"/>
              </a:rPr>
              <a:t>65535 * 2</a:t>
            </a:r>
            <a:r>
              <a:rPr lang="en-US" sz="2200" b="1" baseline="30000" dirty="0">
                <a:latin typeface="Tahoma" panose="020B0604030504040204" pitchFamily="34" charset="0"/>
                <a:ea typeface="Tahoma" panose="020B0604030504040204" pitchFamily="34" charset="0"/>
                <a:cs typeface="Tahoma" panose="020B0604030504040204" pitchFamily="34" charset="0"/>
                <a:sym typeface="Proxima Nova"/>
              </a:rPr>
              <a:t>208</a:t>
            </a:r>
            <a:r>
              <a:rPr lang="en-US" sz="2200" b="1" dirty="0">
                <a:latin typeface="Tahoma" panose="020B0604030504040204" pitchFamily="34" charset="0"/>
                <a:ea typeface="Tahoma" panose="020B0604030504040204" pitchFamily="34" charset="0"/>
                <a:cs typeface="Tahoma" panose="020B0604030504040204" pitchFamily="34" charset="0"/>
                <a:sym typeface="Proxima Nova"/>
              </a:rPr>
              <a:t> / D</a:t>
            </a:r>
            <a:endParaRPr lang="hu-HU" sz="2200" b="1" dirty="0">
              <a:latin typeface="Tahoma" panose="020B0604030504040204" pitchFamily="34" charset="0"/>
              <a:ea typeface="Tahoma" panose="020B0604030504040204" pitchFamily="34" charset="0"/>
              <a:cs typeface="Tahoma" panose="020B0604030504040204" pitchFamily="34" charset="0"/>
              <a:sym typeface="Proxima Nova"/>
            </a:endParaRPr>
          </a:p>
          <a:p>
            <a:pPr marL="342900" lvl="0" indent="-342900" algn="l" rtl="0">
              <a:lnSpc>
                <a:spcPct val="125000"/>
              </a:lnSpc>
              <a:spcBef>
                <a:spcPts val="0"/>
              </a:spcBef>
              <a:spcAft>
                <a:spcPts val="0"/>
              </a:spcAft>
              <a:buFont typeface="Arial" panose="020B0604020202020204" pitchFamily="34" charset="0"/>
              <a:buChar char="•"/>
            </a:pP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a:t>
            </a:r>
            <a:r>
              <a:rPr lang="hu-HU" sz="2200" b="1" dirty="0" err="1">
                <a:latin typeface="Tahoma" panose="020B0604030504040204" pitchFamily="34" charset="0"/>
                <a:ea typeface="Tahoma" panose="020B0604030504040204" pitchFamily="34" charset="0"/>
                <a:cs typeface="Tahoma" panose="020B0604030504040204" pitchFamily="34" charset="0"/>
                <a:sym typeface="Proxima Nova"/>
              </a:rPr>
              <a:t>This</a:t>
            </a:r>
            <a:r>
              <a:rPr lang="en-US" sz="2200" b="1" dirty="0">
                <a:latin typeface="Tahoma" panose="020B0604030504040204" pitchFamily="34" charset="0"/>
                <a:ea typeface="Tahoma" panose="020B0604030504040204" pitchFamily="34" charset="0"/>
                <a:cs typeface="Tahoma" panose="020B0604030504040204" pitchFamily="34" charset="0"/>
                <a:sym typeface="Proxima Nova"/>
              </a:rPr>
              <a:t> means that the ratio of all hashes over valid hashes would be:</a:t>
            </a:r>
            <a:br>
              <a:rPr lang="hu-HU" sz="2200" b="1" dirty="0">
                <a:latin typeface="Tahoma" panose="020B0604030504040204" pitchFamily="34" charset="0"/>
                <a:ea typeface="Tahoma" panose="020B0604030504040204" pitchFamily="34" charset="0"/>
                <a:cs typeface="Tahoma" panose="020B0604030504040204" pitchFamily="34" charset="0"/>
                <a:sym typeface="Proxima Nova"/>
              </a:rPr>
            </a:br>
            <a:r>
              <a:rPr lang="hu-HU" sz="2200" b="1" dirty="0">
                <a:latin typeface="Tahoma" panose="020B0604030504040204" pitchFamily="34" charset="0"/>
                <a:ea typeface="Tahoma" panose="020B0604030504040204" pitchFamily="34" charset="0"/>
                <a:cs typeface="Tahoma" panose="020B0604030504040204" pitchFamily="34" charset="0"/>
                <a:sym typeface="Proxima Nova"/>
              </a:rPr>
              <a:t>2</a:t>
            </a:r>
            <a:r>
              <a:rPr lang="hu-HU" sz="2200" b="1" baseline="30000" dirty="0">
                <a:latin typeface="Tahoma" panose="020B0604030504040204" pitchFamily="34" charset="0"/>
                <a:ea typeface="Tahoma" panose="020B0604030504040204" pitchFamily="34" charset="0"/>
                <a:cs typeface="Tahoma" panose="020B0604030504040204" pitchFamily="34" charset="0"/>
                <a:sym typeface="Proxima Nova"/>
              </a:rPr>
              <a:t>256</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 (65535 * 2</a:t>
            </a:r>
            <a:r>
              <a:rPr lang="hu-HU" sz="2200" b="1" baseline="30000" dirty="0">
                <a:latin typeface="Tahoma" panose="020B0604030504040204" pitchFamily="34" charset="0"/>
                <a:ea typeface="Tahoma" panose="020B0604030504040204" pitchFamily="34" charset="0"/>
                <a:cs typeface="Tahoma" panose="020B0604030504040204" pitchFamily="34" charset="0"/>
                <a:sym typeface="Proxima Nova"/>
              </a:rPr>
              <a:t>208</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 D) = D * 2</a:t>
            </a:r>
            <a:r>
              <a:rPr lang="hu-HU" sz="2200" b="1" baseline="30000" dirty="0">
                <a:latin typeface="Tahoma" panose="020B0604030504040204" pitchFamily="34" charset="0"/>
                <a:ea typeface="Tahoma" panose="020B0604030504040204" pitchFamily="34" charset="0"/>
                <a:cs typeface="Tahoma" panose="020B0604030504040204" pitchFamily="34" charset="0"/>
                <a:sym typeface="Proxima Nova"/>
              </a:rPr>
              <a:t>48</a:t>
            </a:r>
            <a:r>
              <a:rPr lang="hu-HU" sz="2200" b="1" dirty="0">
                <a:latin typeface="Tahoma" panose="020B0604030504040204" pitchFamily="34" charset="0"/>
                <a:ea typeface="Tahoma" panose="020B0604030504040204" pitchFamily="34" charset="0"/>
                <a:cs typeface="Tahoma" panose="020B0604030504040204" pitchFamily="34" charset="0"/>
                <a:sym typeface="Proxima Nova"/>
              </a:rPr>
              <a:t> / 65535 = D * 4295032833</a:t>
            </a:r>
          </a:p>
        </p:txBody>
      </p:sp>
      <p:sp>
        <p:nvSpPr>
          <p:cNvPr id="550" name="Google Shape;550;p54"/>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51" name="Google Shape;551;p54"/>
          <p:cNvSpPr txBox="1">
            <a:spLocks noGrp="1"/>
          </p:cNvSpPr>
          <p:nvPr>
            <p:ph type="title" idx="4294967295"/>
          </p:nvPr>
        </p:nvSpPr>
        <p:spPr>
          <a:xfrm>
            <a:off x="0" y="25468"/>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BLOCK DIFFICULTY</a:t>
            </a:r>
            <a:endParaRPr sz="1400" dirty="0">
              <a:solidFill>
                <a:srgbClr val="FF9900"/>
              </a:solidFill>
              <a:latin typeface="Poppins"/>
              <a:ea typeface="Poppins"/>
              <a:cs typeface="Poppins"/>
              <a:sym typeface="Poppins"/>
            </a:endParaRPr>
          </a:p>
        </p:txBody>
      </p:sp>
    </p:spTree>
    <p:extLst>
      <p:ext uri="{BB962C8B-B14F-4D97-AF65-F5344CB8AC3E}">
        <p14:creationId xmlns:p14="http://schemas.microsoft.com/office/powerpoint/2010/main" val="249696423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38"/>
        <p:cNvGrpSpPr/>
        <p:nvPr/>
      </p:nvGrpSpPr>
      <p:grpSpPr>
        <a:xfrm>
          <a:off x="0" y="0"/>
          <a:ext cx="0" cy="0"/>
          <a:chOff x="0" y="0"/>
          <a:chExt cx="0" cy="0"/>
        </a:xfrm>
      </p:grpSpPr>
      <p:sp>
        <p:nvSpPr>
          <p:cNvPr id="539" name="Google Shape;539;p54"/>
          <p:cNvSpPr txBox="1"/>
          <p:nvPr/>
        </p:nvSpPr>
        <p:spPr>
          <a:xfrm>
            <a:off x="223686" y="1112770"/>
            <a:ext cx="8696627" cy="3650055"/>
          </a:xfrm>
          <a:prstGeom prst="rect">
            <a:avLst/>
          </a:prstGeom>
          <a:noFill/>
          <a:ln>
            <a:noFill/>
          </a:ln>
        </p:spPr>
        <p:txBody>
          <a:bodyPr spcFirstLastPara="1" wrap="square" lIns="0" tIns="0" rIns="0" bIns="0" anchor="t" anchorCtr="0">
            <a:noAutofit/>
          </a:bodyPr>
          <a:lstStyle/>
          <a:p>
            <a:pPr marL="342900" lvl="0" indent="-342900" algn="l" rtl="0">
              <a:lnSpc>
                <a:spcPct val="125000"/>
              </a:lnSpc>
              <a:spcBef>
                <a:spcPts val="0"/>
              </a:spcBef>
              <a:spcAft>
                <a:spcPts val="0"/>
              </a:spcAft>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sym typeface="Proxima Nova"/>
              </a:rPr>
              <a:t>Which, at the current (January 2017) difficulty of D = 392963262344.3704 means that one hash in</a:t>
            </a:r>
            <a:br>
              <a:rPr lang="hu-HU" sz="2000" b="1" dirty="0">
                <a:latin typeface="Tahoma" panose="020B0604030504040204" pitchFamily="34" charset="0"/>
                <a:ea typeface="Tahoma" panose="020B0604030504040204" pitchFamily="34" charset="0"/>
                <a:cs typeface="Tahoma" panose="020B0604030504040204" pitchFamily="34" charset="0"/>
                <a:sym typeface="Proxima Nova"/>
              </a:rPr>
            </a:br>
            <a:r>
              <a:rPr lang="en-US" sz="2000" b="1" dirty="0">
                <a:latin typeface="Tahoma" panose="020B0604030504040204" pitchFamily="34" charset="0"/>
                <a:ea typeface="Tahoma" panose="020B0604030504040204" pitchFamily="34" charset="0"/>
                <a:cs typeface="Tahoma" panose="020B0604030504040204" pitchFamily="34" charset="0"/>
                <a:sym typeface="Proxima Nova"/>
              </a:rPr>
              <a:t>392963262344.3704 * 4295032833 = 1687790113931869416948</a:t>
            </a:r>
            <a:br>
              <a:rPr lang="hu-HU" sz="2000" b="1" dirty="0">
                <a:latin typeface="Tahoma" panose="020B0604030504040204" pitchFamily="34" charset="0"/>
                <a:ea typeface="Tahoma" panose="020B0604030504040204" pitchFamily="34" charset="0"/>
                <a:cs typeface="Tahoma" panose="020B0604030504040204" pitchFamily="34" charset="0"/>
                <a:sym typeface="Proxima Nova"/>
              </a:rPr>
            </a:br>
            <a:endParaRPr lang="hu-HU" sz="2000" b="1" dirty="0">
              <a:latin typeface="Tahoma" panose="020B0604030504040204" pitchFamily="34" charset="0"/>
              <a:ea typeface="Tahoma" panose="020B0604030504040204" pitchFamily="34" charset="0"/>
              <a:cs typeface="Tahoma" panose="020B0604030504040204" pitchFamily="34" charset="0"/>
              <a:sym typeface="Proxima Nova"/>
            </a:endParaRPr>
          </a:p>
          <a:p>
            <a:pPr marL="342900" lvl="0" indent="-342900" algn="l" rtl="0">
              <a:lnSpc>
                <a:spcPct val="125000"/>
              </a:lnSpc>
              <a:spcBef>
                <a:spcPts val="0"/>
              </a:spcBef>
              <a:spcAft>
                <a:spcPts val="0"/>
              </a:spcAft>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sym typeface="Proxima Nova"/>
              </a:rPr>
              <a:t>results in a valid block, or each attempt has a chance of</a:t>
            </a:r>
            <a:br>
              <a:rPr lang="hu-HU" sz="2000" b="1" dirty="0">
                <a:latin typeface="Tahoma" panose="020B0604030504040204" pitchFamily="34" charset="0"/>
                <a:ea typeface="Tahoma" panose="020B0604030504040204" pitchFamily="34" charset="0"/>
                <a:cs typeface="Tahoma" panose="020B0604030504040204" pitchFamily="34" charset="0"/>
                <a:sym typeface="Proxima Nova"/>
              </a:rPr>
            </a:br>
            <a:r>
              <a:rPr lang="en-US" sz="2000" b="1" dirty="0">
                <a:latin typeface="Tahoma" panose="020B0604030504040204" pitchFamily="34" charset="0"/>
                <a:ea typeface="Tahoma" panose="020B0604030504040204" pitchFamily="34" charset="0"/>
                <a:cs typeface="Tahoma" panose="020B0604030504040204" pitchFamily="34" charset="0"/>
                <a:sym typeface="Proxima Nova"/>
              </a:rPr>
              <a:t>1 / 1687790113931869416948 = 0.000000000000000000059 %</a:t>
            </a:r>
          </a:p>
          <a:p>
            <a:pPr marL="342900" lvl="0" indent="-342900" algn="l" rtl="0">
              <a:lnSpc>
                <a:spcPct val="125000"/>
              </a:lnSpc>
              <a:spcBef>
                <a:spcPts val="0"/>
              </a:spcBef>
              <a:spcAft>
                <a:spcPts val="0"/>
              </a:spcAft>
              <a:buFont typeface="Arial" panose="020B0604020202020204" pitchFamily="34" charset="0"/>
              <a:buChar char="•"/>
            </a:pPr>
            <a:endParaRPr lang="en-US" sz="1900" dirty="0">
              <a:latin typeface="Proxima Nova"/>
              <a:ea typeface="Proxima Nova"/>
              <a:cs typeface="Proxima Nova"/>
              <a:sym typeface="Proxima Nova"/>
            </a:endParaRPr>
          </a:p>
          <a:p>
            <a:pPr marL="342900" lvl="0" indent="-342900" algn="l" rtl="0">
              <a:lnSpc>
                <a:spcPct val="125000"/>
              </a:lnSpc>
              <a:spcBef>
                <a:spcPts val="0"/>
              </a:spcBef>
              <a:spcAft>
                <a:spcPts val="0"/>
              </a:spcAft>
              <a:buFont typeface="Arial" panose="020B0604020202020204" pitchFamily="34" charset="0"/>
              <a:buChar char="•"/>
            </a:pPr>
            <a:endParaRPr lang="en-US" sz="1900" dirty="0">
              <a:latin typeface="Proxima Nova"/>
              <a:ea typeface="Proxima Nova"/>
              <a:cs typeface="Proxima Nova"/>
              <a:sym typeface="Proxima Nova"/>
            </a:endParaRPr>
          </a:p>
        </p:txBody>
      </p:sp>
      <p:sp>
        <p:nvSpPr>
          <p:cNvPr id="550" name="Google Shape;550;p54"/>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51" name="Google Shape;551;p54"/>
          <p:cNvSpPr txBox="1">
            <a:spLocks noGrp="1"/>
          </p:cNvSpPr>
          <p:nvPr>
            <p:ph type="title" idx="4294967295"/>
          </p:nvPr>
        </p:nvSpPr>
        <p:spPr>
          <a:xfrm>
            <a:off x="0" y="25468"/>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BLOCK DIFFICULTY</a:t>
            </a:r>
            <a:endParaRPr sz="1400" dirty="0">
              <a:solidFill>
                <a:srgbClr val="FF9900"/>
              </a:solidFill>
              <a:latin typeface="Poppins"/>
              <a:ea typeface="Poppins"/>
              <a:cs typeface="Poppins"/>
              <a:sym typeface="Poppins"/>
            </a:endParaRPr>
          </a:p>
        </p:txBody>
      </p:sp>
    </p:spTree>
    <p:extLst>
      <p:ext uri="{BB962C8B-B14F-4D97-AF65-F5344CB8AC3E}">
        <p14:creationId xmlns:p14="http://schemas.microsoft.com/office/powerpoint/2010/main" val="143804566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574"/>
        <p:cNvGrpSpPr/>
        <p:nvPr/>
      </p:nvGrpSpPr>
      <p:grpSpPr>
        <a:xfrm>
          <a:off x="0" y="0"/>
          <a:ext cx="0" cy="0"/>
          <a:chOff x="0" y="0"/>
          <a:chExt cx="0" cy="0"/>
        </a:xfrm>
      </p:grpSpPr>
      <p:sp>
        <p:nvSpPr>
          <p:cNvPr id="576" name="Google Shape;576;p57"/>
          <p:cNvSpPr txBox="1"/>
          <p:nvPr/>
        </p:nvSpPr>
        <p:spPr>
          <a:xfrm>
            <a:off x="1373250" y="2988266"/>
            <a:ext cx="63975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FFFFFF"/>
                </a:solidFill>
              </a:rPr>
              <a:t>Source: </a:t>
            </a:r>
            <a:r>
              <a:rPr lang="en" sz="1000" u="sng">
                <a:solidFill>
                  <a:schemeClr val="hlink"/>
                </a:solidFill>
                <a:hlinkClick r:id="rId5"/>
              </a:rPr>
              <a:t>https://blockchain.info/block/00000000000000000013942c4215cd92306bbce769cfcb349d0b42f031c994eb</a:t>
            </a:r>
            <a:r>
              <a:rPr lang="en" sz="1000">
                <a:solidFill>
                  <a:srgbClr val="FFFFFF"/>
                </a:solidFill>
              </a:rPr>
              <a:t> </a:t>
            </a:r>
            <a:endParaRPr sz="1000">
              <a:solidFill>
                <a:srgbClr val="FFFFFF"/>
              </a:solidFill>
            </a:endParaRPr>
          </a:p>
        </p:txBody>
      </p:sp>
      <p:sp>
        <p:nvSpPr>
          <p:cNvPr id="578" name="Google Shape;578;p57"/>
          <p:cNvSpPr txBox="1">
            <a:spLocks noGrp="1"/>
          </p:cNvSpPr>
          <p:nvPr>
            <p:ph type="title" idx="4294967295"/>
          </p:nvPr>
        </p:nvSpPr>
        <p:spPr>
          <a:xfrm>
            <a:off x="0" y="381000"/>
            <a:ext cx="8493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A TAMPER-EVIDENT DATABASE</a:t>
            </a:r>
            <a:endParaRPr b="1" dirty="0">
              <a:solidFill>
                <a:srgbClr val="FFFFFF"/>
              </a:solidFill>
              <a:latin typeface="Poppins"/>
              <a:ea typeface="Poppins"/>
              <a:cs typeface="Poppins"/>
              <a:sym typeface="Poppins"/>
            </a:endParaRPr>
          </a:p>
        </p:txBody>
      </p:sp>
      <p:sp>
        <p:nvSpPr>
          <p:cNvPr id="579" name="Google Shape;579;p57"/>
          <p:cNvSpPr txBox="1">
            <a:spLocks noGrp="1"/>
          </p:cNvSpPr>
          <p:nvPr>
            <p:ph type="title" idx="4294967295"/>
          </p:nvPr>
        </p:nvSpPr>
        <p:spPr>
          <a:xfrm>
            <a:off x="-1" y="106407"/>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EXAMPLE BLOCK</a:t>
            </a:r>
            <a:endParaRPr sz="1400" dirty="0">
              <a:solidFill>
                <a:srgbClr val="FF9900"/>
              </a:solidFill>
              <a:latin typeface="Poppins"/>
              <a:ea typeface="Poppins"/>
              <a:cs typeface="Poppins"/>
              <a:sym typeface="Poppins"/>
            </a:endParaRPr>
          </a:p>
        </p:txBody>
      </p:sp>
      <p:sp>
        <p:nvSpPr>
          <p:cNvPr id="580" name="Google Shape;580;p57"/>
          <p:cNvSpPr txBox="1">
            <a:spLocks noGrp="1"/>
          </p:cNvSpPr>
          <p:nvPr>
            <p:ph type="title" idx="4294967295"/>
          </p:nvPr>
        </p:nvSpPr>
        <p:spPr>
          <a:xfrm>
            <a:off x="0" y="1785938"/>
            <a:ext cx="8493125" cy="573087"/>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dirty="0">
                <a:latin typeface="Poppins"/>
                <a:ea typeface="Poppins"/>
                <a:cs typeface="Poppins"/>
                <a:sym typeface="Poppins"/>
              </a:rPr>
              <a:t>REAL BITCOIN BLOCK EXAMPLE</a:t>
            </a:r>
            <a:endParaRPr b="1" dirty="0">
              <a:latin typeface="Poppins"/>
              <a:ea typeface="Poppins"/>
              <a:cs typeface="Poppins"/>
              <a:sym typeface="Poppins"/>
            </a:endParaRPr>
          </a:p>
        </p:txBody>
      </p:sp>
      <p:sp>
        <p:nvSpPr>
          <p:cNvPr id="581" name="Google Shape;581;p57"/>
          <p:cNvSpPr txBox="1"/>
          <p:nvPr/>
        </p:nvSpPr>
        <p:spPr>
          <a:xfrm>
            <a:off x="2364150" y="2359250"/>
            <a:ext cx="42357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6"/>
              </a:rPr>
              <a:t>https://www.blockchain.com/explorer</a:t>
            </a:r>
            <a:endParaRPr>
              <a:solidFill>
                <a:srgbClr val="4A86E8"/>
              </a:solidFill>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13FC2-68C9-A0EA-0FA5-D76B2F1600F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D3F50B8-94E9-7372-CC67-F0710D245AC4}"/>
              </a:ext>
            </a:extLst>
          </p:cNvPr>
          <p:cNvSpPr>
            <a:spLocks noGrp="1"/>
          </p:cNvSpPr>
          <p:nvPr>
            <p:ph type="title"/>
          </p:nvPr>
        </p:nvSpPr>
        <p:spPr>
          <a:xfrm>
            <a:off x="554795" y="1577578"/>
            <a:ext cx="7886700" cy="994172"/>
          </a:xfrm>
        </p:spPr>
        <p:txBody>
          <a:bodyPr>
            <a:normAutofit fontScale="90000"/>
          </a:bodyPr>
          <a:lstStyle/>
          <a:p>
            <a:pPr algn="ctr"/>
            <a:r>
              <a:rPr lang="hu-HU" sz="4950" b="1" cap="small" dirty="0">
                <a:solidFill>
                  <a:srgbClr val="C00000"/>
                </a:solidFill>
              </a:rPr>
              <a:t>SIGNS, ECDSA, AND ADDRESSES</a:t>
            </a:r>
          </a:p>
        </p:txBody>
      </p:sp>
    </p:spTree>
    <p:extLst>
      <p:ext uri="{BB962C8B-B14F-4D97-AF65-F5344CB8AC3E}">
        <p14:creationId xmlns:p14="http://schemas.microsoft.com/office/powerpoint/2010/main" val="137498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0"/>
        <p:cNvGrpSpPr/>
        <p:nvPr/>
      </p:nvGrpSpPr>
      <p:grpSpPr>
        <a:xfrm>
          <a:off x="0" y="0"/>
          <a:ext cx="0" cy="0"/>
          <a:chOff x="0" y="0"/>
          <a:chExt cx="0" cy="0"/>
        </a:xfrm>
      </p:grpSpPr>
      <p:sp>
        <p:nvSpPr>
          <p:cNvPr id="122" name="Google Shape;12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INFORMATION</a:t>
            </a:r>
            <a:endParaRPr/>
          </a:p>
        </p:txBody>
      </p:sp>
      <p:sp>
        <p:nvSpPr>
          <p:cNvPr id="127" name="Google Shape;127;p22"/>
          <p:cNvSpPr txBox="1">
            <a:spLocks noGrp="1"/>
          </p:cNvSpPr>
          <p:nvPr>
            <p:ph type="title" idx="2"/>
          </p:nvPr>
        </p:nvSpPr>
        <p:spPr>
          <a:xfrm>
            <a:off x="358175" y="3848400"/>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rPr>
              <a:t>USED HIGHLY IN DIGITAL SIGNATURES</a:t>
            </a:r>
            <a:endParaRPr sz="1400" b="1">
              <a:solidFill>
                <a:srgbClr val="000000"/>
              </a:solidFill>
            </a:endParaRPr>
          </a:p>
        </p:txBody>
      </p:sp>
      <p:sp>
        <p:nvSpPr>
          <p:cNvPr id="121" name="Google Shape;121;p22"/>
          <p:cNvSpPr txBox="1">
            <a:spLocks noGrp="1"/>
          </p:cNvSpPr>
          <p:nvPr>
            <p:ph type="title" idx="4294967295"/>
          </p:nvPr>
        </p:nvSpPr>
        <p:spPr>
          <a:xfrm>
            <a:off x="4493" y="461555"/>
            <a:ext cx="8493125" cy="83354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123" name="Google Shape;123;p22"/>
          <p:cNvPicPr preferRelativeResize="0"/>
          <p:nvPr/>
        </p:nvPicPr>
        <p:blipFill>
          <a:blip r:embed="rId5">
            <a:alphaModFix/>
          </a:blip>
          <a:stretch>
            <a:fillRect/>
          </a:stretch>
        </p:blipFill>
        <p:spPr>
          <a:xfrm>
            <a:off x="4251056" y="1334872"/>
            <a:ext cx="4615557" cy="2596247"/>
          </a:xfrm>
          <a:prstGeom prst="rect">
            <a:avLst/>
          </a:prstGeom>
          <a:noFill/>
          <a:ln>
            <a:noFill/>
          </a:ln>
        </p:spPr>
      </p:pic>
      <p:sp>
        <p:nvSpPr>
          <p:cNvPr id="124" name="Google Shape;124;p22"/>
          <p:cNvSpPr txBox="1"/>
          <p:nvPr/>
        </p:nvSpPr>
        <p:spPr>
          <a:xfrm>
            <a:off x="4497543" y="3445813"/>
            <a:ext cx="4314600" cy="11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700"/>
              <a:t>Image source: </a:t>
            </a:r>
            <a:r>
              <a:rPr lang="en" sz="700" u="sng">
                <a:solidFill>
                  <a:schemeClr val="hlink"/>
                </a:solidFill>
                <a:hlinkClick r:id="rId6"/>
              </a:rPr>
              <a:t>https://spiritegg.com/wp-content/uploads/2016/03/63180952_fingerprint_types624.jpg</a:t>
            </a:r>
            <a:endParaRPr sz="700"/>
          </a:p>
          <a:p>
            <a:pPr marL="0" lvl="0" indent="0" algn="ctr" rtl="0">
              <a:spcBef>
                <a:spcPts val="0"/>
              </a:spcBef>
              <a:spcAft>
                <a:spcPts val="0"/>
              </a:spcAft>
              <a:buNone/>
            </a:pPr>
            <a:endParaRPr sz="700"/>
          </a:p>
        </p:txBody>
      </p:sp>
      <p:sp>
        <p:nvSpPr>
          <p:cNvPr id="125" name="Google Shape;125;p22"/>
          <p:cNvSpPr txBox="1"/>
          <p:nvPr/>
        </p:nvSpPr>
        <p:spPr>
          <a:xfrm>
            <a:off x="358169" y="1551006"/>
            <a:ext cx="3391800" cy="19569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2100">
                <a:latin typeface="Proxima Nova"/>
                <a:ea typeface="Proxima Nova"/>
                <a:cs typeface="Proxima Nova"/>
                <a:sym typeface="Proxima Nova"/>
              </a:rPr>
              <a:t>How do we ensure trust in communication in a trustless environment?</a:t>
            </a:r>
            <a:endParaRPr sz="2100">
              <a:latin typeface="Proxima Nova"/>
              <a:ea typeface="Proxima Nova"/>
              <a:cs typeface="Proxima Nova"/>
              <a:sym typeface="Proxima Nova"/>
            </a:endParaRPr>
          </a:p>
          <a:p>
            <a:pPr marL="0" lvl="0" indent="0" algn="l" rtl="0">
              <a:lnSpc>
                <a:spcPct val="125000"/>
              </a:lnSpc>
              <a:spcBef>
                <a:spcPts val="0"/>
              </a:spcBef>
              <a:spcAft>
                <a:spcPts val="0"/>
              </a:spcAft>
              <a:buNone/>
            </a:pPr>
            <a:r>
              <a:rPr lang="en" sz="2100">
                <a:latin typeface="Proxima Nova"/>
                <a:ea typeface="Proxima Nova"/>
                <a:cs typeface="Proxima Nova"/>
                <a:sym typeface="Proxima Nova"/>
              </a:rPr>
              <a:t>⇒ With </a:t>
            </a:r>
            <a:r>
              <a:rPr lang="en" sz="2100" b="1">
                <a:latin typeface="Proxima Nova"/>
                <a:ea typeface="Proxima Nova"/>
                <a:cs typeface="Proxima Nova"/>
                <a:sym typeface="Proxima Nova"/>
              </a:rPr>
              <a:t>cryptographic hash functions</a:t>
            </a:r>
            <a:endParaRPr sz="21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06"/>
        <p:cNvGrpSpPr/>
        <p:nvPr/>
      </p:nvGrpSpPr>
      <p:grpSpPr>
        <a:xfrm>
          <a:off x="0" y="0"/>
          <a:ext cx="0" cy="0"/>
          <a:chOff x="0" y="0"/>
          <a:chExt cx="0" cy="0"/>
        </a:xfrm>
      </p:grpSpPr>
      <p:sp>
        <p:nvSpPr>
          <p:cNvPr id="607" name="Google Shape;607;p61"/>
          <p:cNvSpPr txBox="1"/>
          <p:nvPr/>
        </p:nvSpPr>
        <p:spPr>
          <a:xfrm>
            <a:off x="497508" y="632806"/>
            <a:ext cx="8167500" cy="729956"/>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INTRO TO DIGITAL SIGNATURE ALGORITHMS</a:t>
            </a:r>
            <a:endParaRPr sz="2700" b="1" dirty="0">
              <a:solidFill>
                <a:schemeClr val="bg1"/>
              </a:solidFill>
              <a:latin typeface="Poppins"/>
              <a:ea typeface="Poppins"/>
              <a:cs typeface="Poppins"/>
              <a:sym typeface="Poppins"/>
            </a:endParaRPr>
          </a:p>
        </p:txBody>
      </p:sp>
      <p:sp>
        <p:nvSpPr>
          <p:cNvPr id="608" name="Google Shape;608;p61"/>
          <p:cNvSpPr txBox="1"/>
          <p:nvPr/>
        </p:nvSpPr>
        <p:spPr>
          <a:xfrm>
            <a:off x="497508" y="2566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BEING IDENTIFIABLE WITHOUT IDENTITY</a:t>
            </a:r>
            <a:endParaRPr sz="1200">
              <a:solidFill>
                <a:srgbClr val="EAA536"/>
              </a:solidFill>
              <a:latin typeface="Poppins"/>
              <a:ea typeface="Poppins"/>
              <a:cs typeface="Poppins"/>
              <a:sym typeface="Poppins"/>
            </a:endParaRPr>
          </a:p>
        </p:txBody>
      </p:sp>
      <p:sp>
        <p:nvSpPr>
          <p:cNvPr id="610" name="Google Shape;610;p61"/>
          <p:cNvSpPr txBox="1"/>
          <p:nvPr/>
        </p:nvSpPr>
        <p:spPr>
          <a:xfrm>
            <a:off x="667800" y="1434300"/>
            <a:ext cx="7808400" cy="2857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b="1" u="sng" dirty="0">
                <a:latin typeface="Proxima Nova"/>
                <a:ea typeface="Proxima Nova"/>
                <a:cs typeface="Proxima Nova"/>
                <a:sym typeface="Proxima Nova"/>
              </a:rPr>
              <a:t>Dilemma:</a:t>
            </a:r>
            <a:r>
              <a:rPr lang="en" sz="2400" b="1" dirty="0">
                <a:latin typeface="Proxima Nova"/>
                <a:ea typeface="Proxima Nova"/>
                <a:cs typeface="Proxima Nova"/>
                <a:sym typeface="Proxima Nova"/>
              </a:rPr>
              <a:t> </a:t>
            </a:r>
            <a:endParaRPr sz="2400" b="1" dirty="0">
              <a:latin typeface="Proxima Nova"/>
              <a:ea typeface="Proxima Nova"/>
              <a:cs typeface="Proxima Nova"/>
              <a:sym typeface="Proxima Nova"/>
            </a:endParaRPr>
          </a:p>
          <a:p>
            <a:pPr marL="0" lvl="0" indent="0" algn="l" rtl="0">
              <a:spcBef>
                <a:spcPts val="0"/>
              </a:spcBef>
              <a:spcAft>
                <a:spcPts val="0"/>
              </a:spcAft>
              <a:buNone/>
            </a:pPr>
            <a:r>
              <a:rPr lang="en" sz="2400" dirty="0">
                <a:latin typeface="Proxima Nova"/>
                <a:ea typeface="Proxima Nova"/>
                <a:cs typeface="Proxima Nova"/>
                <a:sym typeface="Proxima Nova"/>
              </a:rPr>
              <a:t>When sending transactions to other users, we want 2 seemingly contradictory things to happen:</a:t>
            </a:r>
            <a:endParaRPr sz="2400" dirty="0">
              <a:latin typeface="Proxima Nova"/>
              <a:ea typeface="Proxima Nova"/>
              <a:cs typeface="Proxima Nova"/>
              <a:sym typeface="Proxima Nova"/>
            </a:endParaRPr>
          </a:p>
          <a:p>
            <a:pPr marL="0" lvl="0" indent="0" algn="l" rtl="0">
              <a:spcBef>
                <a:spcPts val="0"/>
              </a:spcBef>
              <a:spcAft>
                <a:spcPts val="0"/>
              </a:spcAft>
              <a:buNone/>
            </a:pPr>
            <a:endParaRPr sz="2400" dirty="0">
              <a:latin typeface="Proxima Nova"/>
              <a:ea typeface="Proxima Nova"/>
              <a:cs typeface="Proxima Nova"/>
              <a:sym typeface="Proxima Nova"/>
            </a:endParaRPr>
          </a:p>
          <a:p>
            <a:pPr marL="457200" lvl="0" indent="-381000" algn="l" rtl="0">
              <a:spcBef>
                <a:spcPts val="0"/>
              </a:spcBef>
              <a:spcAft>
                <a:spcPts val="0"/>
              </a:spcAft>
              <a:buSzPts val="2400"/>
              <a:buFont typeface="Proxima Nova"/>
              <a:buAutoNum type="arabicPeriod"/>
            </a:pPr>
            <a:r>
              <a:rPr lang="en" sz="2400" dirty="0">
                <a:latin typeface="Proxima Nova"/>
                <a:ea typeface="Proxima Nova"/>
                <a:cs typeface="Proxima Nova"/>
                <a:sym typeface="Proxima Nova"/>
              </a:rPr>
              <a:t>Tie user identity to a transaction</a:t>
            </a:r>
            <a:endParaRPr sz="2400" dirty="0">
              <a:latin typeface="Proxima Nova"/>
              <a:ea typeface="Proxima Nova"/>
              <a:cs typeface="Proxima Nova"/>
              <a:sym typeface="Proxima Nova"/>
            </a:endParaRPr>
          </a:p>
          <a:p>
            <a:pPr marL="457200" lvl="0" indent="-381000" algn="l" rtl="0">
              <a:spcBef>
                <a:spcPts val="0"/>
              </a:spcBef>
              <a:spcAft>
                <a:spcPts val="0"/>
              </a:spcAft>
              <a:buSzPts val="2400"/>
              <a:buFont typeface="Proxima Nova"/>
              <a:buAutoNum type="arabicPeriod"/>
            </a:pPr>
            <a:r>
              <a:rPr lang="en" sz="2400" dirty="0">
                <a:latin typeface="Proxima Nova"/>
                <a:ea typeface="Proxima Nova"/>
                <a:cs typeface="Proxima Nova"/>
                <a:sym typeface="Proxima Nova"/>
              </a:rPr>
              <a:t>Have no sensitive identifiable characteristics associated with a particular transaction</a:t>
            </a:r>
            <a:endParaRPr sz="2400" dirty="0">
              <a:latin typeface="Proxima Nova"/>
              <a:ea typeface="Proxima Nova"/>
              <a:cs typeface="Proxima Nova"/>
              <a:sym typeface="Proxima Nova"/>
            </a:endParaRPr>
          </a:p>
          <a:p>
            <a:pPr marL="0" lvl="0" indent="0" algn="ctr" rtl="0">
              <a:spcBef>
                <a:spcPts val="0"/>
              </a:spcBef>
              <a:spcAft>
                <a:spcPts val="0"/>
              </a:spcAft>
              <a:buNone/>
            </a:pPr>
            <a:endParaRPr sz="2400" dirty="0">
              <a:latin typeface="Roboto Mono"/>
              <a:ea typeface="Roboto Mono"/>
              <a:cs typeface="Roboto Mono"/>
              <a:sym typeface="Roboto Mono"/>
            </a:endParaRPr>
          </a:p>
          <a:p>
            <a:pPr marL="0" marR="0" lvl="0" indent="0" algn="l" rtl="0">
              <a:lnSpc>
                <a:spcPct val="125000"/>
              </a:lnSpc>
              <a:spcBef>
                <a:spcPts val="0"/>
              </a:spcBef>
              <a:spcAft>
                <a:spcPts val="0"/>
              </a:spcAft>
              <a:buNone/>
            </a:pPr>
            <a:endParaRPr sz="2400" dirty="0">
              <a:solidFill>
                <a:schemeClr val="lt1"/>
              </a:solidFill>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14"/>
        <p:cNvGrpSpPr/>
        <p:nvPr/>
      </p:nvGrpSpPr>
      <p:grpSpPr>
        <a:xfrm>
          <a:off x="0" y="0"/>
          <a:ext cx="0" cy="0"/>
          <a:chOff x="0" y="0"/>
          <a:chExt cx="0" cy="0"/>
        </a:xfrm>
      </p:grpSpPr>
      <p:sp>
        <p:nvSpPr>
          <p:cNvPr id="616" name="Google Shape;616;p62"/>
          <p:cNvSpPr txBox="1"/>
          <p:nvPr/>
        </p:nvSpPr>
        <p:spPr>
          <a:xfrm>
            <a:off x="314050" y="1012167"/>
            <a:ext cx="8534400" cy="1325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100" b="1" u="sng" dirty="0">
                <a:latin typeface="Proxima Nova"/>
                <a:ea typeface="Proxima Nova"/>
                <a:cs typeface="Proxima Nova"/>
                <a:sym typeface="Proxima Nova"/>
              </a:rPr>
              <a:t>Public Key Cryptography: </a:t>
            </a:r>
            <a:r>
              <a:rPr lang="en" sz="2100" dirty="0">
                <a:latin typeface="Proxima Nova"/>
                <a:ea typeface="Proxima Nova"/>
                <a:cs typeface="Proxima Nova"/>
                <a:sym typeface="Proxima Nova"/>
              </a:rPr>
              <a:t> </a:t>
            </a:r>
            <a:r>
              <a:rPr lang="en-US" sz="2100" dirty="0">
                <a:latin typeface="Proxima Nova"/>
                <a:ea typeface="Proxima Nova"/>
                <a:cs typeface="Proxima Nova"/>
                <a:sym typeface="Proxima Nova"/>
              </a:rPr>
              <a:t>Public-key cryptography, or asymmetric cryptography, is the field of cryptographic systems that use pairs of related keys. </a:t>
            </a:r>
            <a:endParaRPr lang="hu-HU" sz="2100" dirty="0">
              <a:latin typeface="Proxima Nova"/>
              <a:ea typeface="Proxima Nova"/>
              <a:cs typeface="Proxima Nova"/>
              <a:sym typeface="Proxima Nova"/>
            </a:endParaRPr>
          </a:p>
          <a:p>
            <a:pPr marL="342900" lvl="0" indent="-342900" algn="l" rtl="0">
              <a:spcBef>
                <a:spcPts val="0"/>
              </a:spcBef>
              <a:spcAft>
                <a:spcPts val="0"/>
              </a:spcAft>
              <a:buFont typeface="Arial" panose="020B0604020202020204" pitchFamily="34" charset="0"/>
              <a:buChar char="•"/>
            </a:pPr>
            <a:r>
              <a:rPr lang="en-US" sz="2100" dirty="0">
                <a:latin typeface="Proxima Nova"/>
                <a:ea typeface="Proxima Nova"/>
                <a:cs typeface="Proxima Nova"/>
                <a:sym typeface="Proxima Nova"/>
              </a:rPr>
              <a:t>Each key pair consists of a public key and a corresponding private key.</a:t>
            </a:r>
            <a:endParaRPr lang="hu-HU" sz="2100" dirty="0">
              <a:latin typeface="Proxima Nova"/>
              <a:ea typeface="Proxima Nova"/>
              <a:cs typeface="Proxima Nova"/>
              <a:sym typeface="Proxima Nova"/>
            </a:endParaRPr>
          </a:p>
          <a:p>
            <a:pPr marL="342900" lvl="0" indent="-342900" algn="l" rtl="0">
              <a:spcBef>
                <a:spcPts val="0"/>
              </a:spcBef>
              <a:spcAft>
                <a:spcPts val="0"/>
              </a:spcAft>
              <a:buFont typeface="Arial" panose="020B0604020202020204" pitchFamily="34" charset="0"/>
              <a:buChar char="•"/>
            </a:pPr>
            <a:r>
              <a:rPr lang="en-US" sz="2100" dirty="0">
                <a:latin typeface="Proxima Nova"/>
                <a:ea typeface="Proxima Nova"/>
                <a:cs typeface="Proxima Nova"/>
                <a:sym typeface="Proxima Nova"/>
              </a:rPr>
              <a:t>Key pairs are generated with cryptographic algorithms based on mathematical problems termed one-way functions. </a:t>
            </a:r>
            <a:endParaRPr lang="hu-HU" sz="2100" dirty="0">
              <a:latin typeface="Proxima Nova"/>
              <a:ea typeface="Proxima Nova"/>
              <a:cs typeface="Proxima Nova"/>
              <a:sym typeface="Proxima Nova"/>
            </a:endParaRPr>
          </a:p>
          <a:p>
            <a:pPr marL="342900" lvl="0" indent="-342900" algn="l" rtl="0">
              <a:spcBef>
                <a:spcPts val="0"/>
              </a:spcBef>
              <a:spcAft>
                <a:spcPts val="0"/>
              </a:spcAft>
              <a:buFont typeface="Arial" panose="020B0604020202020204" pitchFamily="34" charset="0"/>
              <a:buChar char="•"/>
            </a:pPr>
            <a:r>
              <a:rPr lang="en-US" sz="2100" dirty="0">
                <a:latin typeface="Proxima Nova"/>
                <a:ea typeface="Proxima Nova"/>
                <a:cs typeface="Proxima Nova"/>
                <a:sym typeface="Proxima Nova"/>
              </a:rPr>
              <a:t>Security of public-key cryptography depends on keeping the private key secret; the public key can be openly distributed without compromising security</a:t>
            </a:r>
            <a:endParaRPr sz="2100" dirty="0">
              <a:solidFill>
                <a:schemeClr val="lt1"/>
              </a:solidFill>
              <a:latin typeface="Proxima Nova"/>
              <a:ea typeface="Proxima Nova"/>
              <a:cs typeface="Proxima Nova"/>
              <a:sym typeface="Proxima Nova"/>
            </a:endParaRPr>
          </a:p>
        </p:txBody>
      </p:sp>
      <p:sp>
        <p:nvSpPr>
          <p:cNvPr id="617" name="Google Shape;617;p62"/>
          <p:cNvSpPr txBox="1"/>
          <p:nvPr/>
        </p:nvSpPr>
        <p:spPr>
          <a:xfrm>
            <a:off x="314050" y="354673"/>
            <a:ext cx="8167500" cy="646935"/>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INTRO TO DIGITAL SIGNATURE ALGORITHMS</a:t>
            </a:r>
            <a:endParaRPr sz="2700" b="1" dirty="0">
              <a:solidFill>
                <a:schemeClr val="bg1"/>
              </a:solidFill>
              <a:latin typeface="Poppins"/>
              <a:ea typeface="Poppins"/>
              <a:cs typeface="Poppins"/>
              <a:sym typeface="Poppins"/>
            </a:endParaRPr>
          </a:p>
        </p:txBody>
      </p:sp>
      <p:sp>
        <p:nvSpPr>
          <p:cNvPr id="618" name="Google Shape;618;p62"/>
          <p:cNvSpPr txBox="1"/>
          <p:nvPr/>
        </p:nvSpPr>
        <p:spPr>
          <a:xfrm>
            <a:off x="314050" y="-3208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PUBLIC KEY CRYPTOGRAPHY</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22"/>
        <p:cNvGrpSpPr/>
        <p:nvPr/>
      </p:nvGrpSpPr>
      <p:grpSpPr>
        <a:xfrm>
          <a:off x="0" y="0"/>
          <a:ext cx="0" cy="0"/>
          <a:chOff x="0" y="0"/>
          <a:chExt cx="0" cy="0"/>
        </a:xfrm>
      </p:grpSpPr>
      <p:sp>
        <p:nvSpPr>
          <p:cNvPr id="624" name="Google Shape;624;p63"/>
          <p:cNvSpPr txBox="1"/>
          <p:nvPr/>
        </p:nvSpPr>
        <p:spPr>
          <a:xfrm>
            <a:off x="891450" y="1768575"/>
            <a:ext cx="7361100" cy="24786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SzPts val="2400"/>
              <a:buFont typeface="Proxima Nova"/>
              <a:buAutoNum type="arabicPeriod"/>
            </a:pPr>
            <a:r>
              <a:rPr lang="en" sz="2400" b="1" u="sng">
                <a:latin typeface="Proxima Nova"/>
                <a:ea typeface="Proxima Nova"/>
                <a:cs typeface="Proxima Nova"/>
                <a:sym typeface="Proxima Nova"/>
              </a:rPr>
              <a:t>Public Key: </a:t>
            </a:r>
            <a:r>
              <a:rPr lang="en" sz="2400">
                <a:latin typeface="Proxima Nova"/>
                <a:ea typeface="Proxima Nova"/>
                <a:cs typeface="Proxima Nova"/>
                <a:sym typeface="Proxima Nova"/>
              </a:rPr>
              <a:t> information about a user that can be distributed widely</a:t>
            </a:r>
            <a:endParaRPr sz="2400">
              <a:latin typeface="Proxima Nova"/>
              <a:ea typeface="Proxima Nova"/>
              <a:cs typeface="Proxima Nova"/>
              <a:sym typeface="Proxima Nova"/>
            </a:endParaRPr>
          </a:p>
          <a:p>
            <a:pPr marL="457200" lvl="0" indent="0" algn="l" rtl="0">
              <a:spcBef>
                <a:spcPts val="0"/>
              </a:spcBef>
              <a:spcAft>
                <a:spcPts val="0"/>
              </a:spcAft>
              <a:buNone/>
            </a:pP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AutoNum type="arabicPeriod"/>
            </a:pPr>
            <a:r>
              <a:rPr lang="en" sz="2400" b="1" u="sng">
                <a:latin typeface="Proxima Nova"/>
                <a:ea typeface="Proxima Nova"/>
                <a:cs typeface="Proxima Nova"/>
                <a:sym typeface="Proxima Nova"/>
              </a:rPr>
              <a:t>Private Key:</a:t>
            </a:r>
            <a:r>
              <a:rPr lang="en" sz="2400">
                <a:latin typeface="Proxima Nova"/>
                <a:ea typeface="Proxima Nova"/>
                <a:cs typeface="Proxima Nova"/>
                <a:sym typeface="Proxima Nova"/>
              </a:rPr>
              <a:t> sensitive information about a user that should be only known by the user</a:t>
            </a:r>
            <a:endParaRPr sz="2400">
              <a:latin typeface="Proxima Nova"/>
              <a:ea typeface="Proxima Nova"/>
              <a:cs typeface="Proxima Nova"/>
              <a:sym typeface="Proxima Nova"/>
            </a:endParaRPr>
          </a:p>
          <a:p>
            <a:pPr marL="0" lvl="0" indent="0" algn="ctr" rtl="0">
              <a:spcBef>
                <a:spcPts val="0"/>
              </a:spcBef>
              <a:spcAft>
                <a:spcPts val="0"/>
              </a:spcAft>
              <a:buNone/>
            </a:pPr>
            <a:endParaRPr sz="2400">
              <a:latin typeface="Roboto Mono"/>
              <a:ea typeface="Roboto Mono"/>
              <a:cs typeface="Roboto Mono"/>
              <a:sym typeface="Roboto Mono"/>
            </a:endParaRPr>
          </a:p>
          <a:p>
            <a:pPr marL="0" marR="0" lvl="0" indent="0" algn="l" rtl="0">
              <a:lnSpc>
                <a:spcPct val="125000"/>
              </a:lnSpc>
              <a:spcBef>
                <a:spcPts val="0"/>
              </a:spcBef>
              <a:spcAft>
                <a:spcPts val="0"/>
              </a:spcAft>
              <a:buNone/>
            </a:pPr>
            <a:endParaRPr sz="2400">
              <a:solidFill>
                <a:schemeClr val="lt1"/>
              </a:solidFill>
              <a:latin typeface="Proxima Nova"/>
              <a:ea typeface="Proxima Nova"/>
              <a:cs typeface="Proxima Nova"/>
              <a:sym typeface="Proxima Nova"/>
            </a:endParaRPr>
          </a:p>
        </p:txBody>
      </p:sp>
      <p:sp>
        <p:nvSpPr>
          <p:cNvPr id="625" name="Google Shape;625;p63"/>
          <p:cNvSpPr txBox="1"/>
          <p:nvPr/>
        </p:nvSpPr>
        <p:spPr>
          <a:xfrm>
            <a:off x="497500" y="633224"/>
            <a:ext cx="8167500" cy="687576"/>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INTRO TO DIGITAL SIGNATURE ALGORITHMS</a:t>
            </a:r>
            <a:endParaRPr sz="2700" b="1" dirty="0">
              <a:solidFill>
                <a:schemeClr val="bg1"/>
              </a:solidFill>
              <a:latin typeface="Poppins"/>
              <a:ea typeface="Poppins"/>
              <a:cs typeface="Poppins"/>
              <a:sym typeface="Poppins"/>
            </a:endParaRPr>
          </a:p>
        </p:txBody>
      </p:sp>
      <p:sp>
        <p:nvSpPr>
          <p:cNvPr id="626" name="Google Shape;626;p63"/>
          <p:cNvSpPr txBox="1"/>
          <p:nvPr/>
        </p:nvSpPr>
        <p:spPr>
          <a:xfrm>
            <a:off x="497508" y="2566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PUBLIC KEY CRYPTOGRAPHY</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30"/>
        <p:cNvGrpSpPr/>
        <p:nvPr/>
      </p:nvGrpSpPr>
      <p:grpSpPr>
        <a:xfrm>
          <a:off x="0" y="0"/>
          <a:ext cx="0" cy="0"/>
          <a:chOff x="0" y="0"/>
          <a:chExt cx="0" cy="0"/>
        </a:xfrm>
      </p:grpSpPr>
      <p:sp>
        <p:nvSpPr>
          <p:cNvPr id="632" name="Google Shape;632;p64"/>
          <p:cNvSpPr txBox="1"/>
          <p:nvPr/>
        </p:nvSpPr>
        <p:spPr>
          <a:xfrm>
            <a:off x="900700" y="1649825"/>
            <a:ext cx="7361100" cy="24786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SzPts val="2400"/>
              <a:buFont typeface="Proxima Nova"/>
              <a:buChar char="●"/>
            </a:pPr>
            <a:r>
              <a:rPr lang="en" sz="2400" b="1" u="sng" dirty="0">
                <a:latin typeface="Proxima Nova"/>
                <a:ea typeface="Proxima Nova"/>
                <a:cs typeface="Proxima Nova"/>
                <a:sym typeface="Proxima Nova"/>
              </a:rPr>
              <a:t>Elliptic Curve Digital Signature Algorithm (ECDSA):</a:t>
            </a:r>
            <a:endParaRPr sz="2400" b="1" u="sng" dirty="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dirty="0">
                <a:latin typeface="Proxima Nova"/>
                <a:ea typeface="Proxima Nova"/>
                <a:cs typeface="Proxima Nova"/>
                <a:sym typeface="Proxima Nova"/>
              </a:rPr>
              <a:t>the algorithm the Bitcoin network uses to generate public keys and verify transactions.</a:t>
            </a:r>
            <a:endParaRPr sz="2400" dirty="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dirty="0">
                <a:latin typeface="Proxima Nova"/>
                <a:ea typeface="Proxima Nova"/>
                <a:cs typeface="Proxima Nova"/>
                <a:sym typeface="Proxima Nova"/>
              </a:rPr>
              <a:t>a variant of standard DSA but with elliptic curves</a:t>
            </a:r>
            <a:endParaRPr sz="2400" dirty="0">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2400" dirty="0">
              <a:solidFill>
                <a:schemeClr val="lt1"/>
              </a:solidFill>
              <a:latin typeface="Proxima Nova"/>
              <a:ea typeface="Proxima Nova"/>
              <a:cs typeface="Proxima Nova"/>
              <a:sym typeface="Proxima Nova"/>
            </a:endParaRPr>
          </a:p>
        </p:txBody>
      </p:sp>
      <p:sp>
        <p:nvSpPr>
          <p:cNvPr id="633" name="Google Shape;633;p64"/>
          <p:cNvSpPr txBox="1"/>
          <p:nvPr/>
        </p:nvSpPr>
        <p:spPr>
          <a:xfrm>
            <a:off x="497500" y="633225"/>
            <a:ext cx="8167500" cy="5250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(ELLIPTIC CURVE DSA)</a:t>
            </a:r>
            <a:endParaRPr sz="2700" b="1" dirty="0">
              <a:solidFill>
                <a:schemeClr val="bg1"/>
              </a:solidFill>
              <a:latin typeface="Poppins"/>
              <a:ea typeface="Poppins"/>
              <a:cs typeface="Poppins"/>
              <a:sym typeface="Poppins"/>
            </a:endParaRPr>
          </a:p>
        </p:txBody>
      </p:sp>
      <p:sp>
        <p:nvSpPr>
          <p:cNvPr id="634" name="Google Shape;634;p64"/>
          <p:cNvSpPr txBox="1"/>
          <p:nvPr/>
        </p:nvSpPr>
        <p:spPr>
          <a:xfrm>
            <a:off x="497508" y="2566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PUBLIC KEY CRYPTOGRAPHY</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38"/>
        <p:cNvGrpSpPr/>
        <p:nvPr/>
      </p:nvGrpSpPr>
      <p:grpSpPr>
        <a:xfrm>
          <a:off x="0" y="0"/>
          <a:ext cx="0" cy="0"/>
          <a:chOff x="0" y="0"/>
          <a:chExt cx="0" cy="0"/>
        </a:xfrm>
      </p:grpSpPr>
      <p:sp>
        <p:nvSpPr>
          <p:cNvPr id="639" name="Google Shape;639;p65"/>
          <p:cNvSpPr/>
          <p:nvPr/>
        </p:nvSpPr>
        <p:spPr>
          <a:xfrm>
            <a:off x="2596150" y="25521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40" name="Google Shape;640;p65"/>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41" name="Google Shape;641;p65"/>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42" name="Google Shape;642;p65"/>
          <p:cNvSpPr txBox="1"/>
          <p:nvPr/>
        </p:nvSpPr>
        <p:spPr>
          <a:xfrm>
            <a:off x="1605281" y="1801700"/>
            <a:ext cx="1002119"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643" name="Google Shape;643;p65"/>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644" name="Google Shape;644;p65"/>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645" name="Google Shape;645;p65"/>
          <p:cNvSpPr txBox="1"/>
          <p:nvPr/>
        </p:nvSpPr>
        <p:spPr>
          <a:xfrm>
            <a:off x="1408750" y="25081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P</a:t>
            </a:r>
            <a:r>
              <a:rPr lang="en" sz="1400">
                <a:solidFill>
                  <a:srgbClr val="4E4E4E"/>
                </a:solidFill>
                <a:latin typeface="Proxima Nova"/>
                <a:ea typeface="Proxima Nova"/>
                <a:cs typeface="Proxima Nova"/>
                <a:sym typeface="Proxima Nova"/>
              </a:rPr>
              <a:t>rivate </a:t>
            </a:r>
            <a:r>
              <a:rPr lang="en">
                <a:solidFill>
                  <a:srgbClr val="4E4E4E"/>
                </a:solidFill>
                <a:latin typeface="Proxima Nova"/>
                <a:ea typeface="Proxima Nova"/>
                <a:cs typeface="Proxima Nova"/>
                <a:sym typeface="Proxima Nova"/>
              </a:rPr>
              <a:t>K</a:t>
            </a:r>
            <a:r>
              <a:rPr lang="en" sz="1400">
                <a:solidFill>
                  <a:srgbClr val="4E4E4E"/>
                </a:solidFill>
                <a:latin typeface="Proxima Nova"/>
                <a:ea typeface="Proxima Nova"/>
                <a:cs typeface="Proxima Nova"/>
                <a:sym typeface="Proxima Nova"/>
              </a:rPr>
              <a:t>ey</a:t>
            </a:r>
            <a:endParaRPr sz="1400">
              <a:solidFill>
                <a:srgbClr val="4E4E4E"/>
              </a:solidFill>
              <a:latin typeface="Proxima Nova"/>
              <a:ea typeface="Proxima Nova"/>
              <a:cs typeface="Proxima Nova"/>
              <a:sym typeface="Proxima Nova"/>
            </a:endParaRPr>
          </a:p>
        </p:txBody>
      </p:sp>
      <p:sp>
        <p:nvSpPr>
          <p:cNvPr id="646" name="Google Shape;646;p65"/>
          <p:cNvSpPr txBox="1"/>
          <p:nvPr/>
        </p:nvSpPr>
        <p:spPr>
          <a:xfrm>
            <a:off x="693553" y="3122296"/>
            <a:ext cx="2994000" cy="663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4E4E4E"/>
                </a:solidFill>
                <a:latin typeface="Proxima Nova"/>
                <a:ea typeface="Proxima Nova"/>
                <a:cs typeface="Proxima Nova"/>
                <a:sym typeface="Proxima Nova"/>
              </a:rPr>
              <a:t>Alice uses a random number generator to create a private key</a:t>
            </a:r>
            <a:endParaRPr sz="1300">
              <a:solidFill>
                <a:srgbClr val="4E4E4E"/>
              </a:solidFill>
              <a:latin typeface="Proxima Nova"/>
              <a:ea typeface="Proxima Nova"/>
              <a:cs typeface="Proxima Nova"/>
              <a:sym typeface="Proxima Nova"/>
            </a:endParaRPr>
          </a:p>
        </p:txBody>
      </p:sp>
      <p:sp>
        <p:nvSpPr>
          <p:cNvPr id="648" name="Google Shape;648;p65"/>
          <p:cNvSpPr txBox="1"/>
          <p:nvPr/>
        </p:nvSpPr>
        <p:spPr>
          <a:xfrm>
            <a:off x="4327000" y="3265696"/>
            <a:ext cx="4817000" cy="663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E4E4E"/>
                </a:solidFill>
                <a:latin typeface="Proxima Nova"/>
                <a:ea typeface="Proxima Nova"/>
                <a:cs typeface="Proxima Nova"/>
                <a:sym typeface="Proxima Nova"/>
              </a:rPr>
              <a:t>Disclaimer: this is not the complete story of what happens when making a transaction on the Bitcoin network. This is a general representation of transaction verification using ECDSA.</a:t>
            </a:r>
            <a:endParaRPr sz="800">
              <a:solidFill>
                <a:srgbClr val="4E4E4E"/>
              </a:solidFill>
              <a:latin typeface="Proxima Nova"/>
              <a:ea typeface="Proxima Nova"/>
              <a:cs typeface="Proxima Nova"/>
              <a:sym typeface="Proxima Nova"/>
            </a:endParaRPr>
          </a:p>
        </p:txBody>
      </p:sp>
      <p:sp>
        <p:nvSpPr>
          <p:cNvPr id="649" name="Google Shape;649;p65"/>
          <p:cNvSpPr txBox="1"/>
          <p:nvPr/>
        </p:nvSpPr>
        <p:spPr>
          <a:xfrm>
            <a:off x="497500" y="557025"/>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650" name="Google Shape;650;p65"/>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54"/>
        <p:cNvGrpSpPr/>
        <p:nvPr/>
      </p:nvGrpSpPr>
      <p:grpSpPr>
        <a:xfrm>
          <a:off x="0" y="0"/>
          <a:ext cx="0" cy="0"/>
          <a:chOff x="0" y="0"/>
          <a:chExt cx="0" cy="0"/>
        </a:xfrm>
      </p:grpSpPr>
      <p:sp>
        <p:nvSpPr>
          <p:cNvPr id="655" name="Google Shape;655;p66"/>
          <p:cNvSpPr/>
          <p:nvPr/>
        </p:nvSpPr>
        <p:spPr>
          <a:xfrm>
            <a:off x="2596150" y="25521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56" name="Google Shape;656;p66"/>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57" name="Google Shape;657;p66"/>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58" name="Google Shape;658;p66"/>
          <p:cNvSpPr txBox="1"/>
          <p:nvPr/>
        </p:nvSpPr>
        <p:spPr>
          <a:xfrm>
            <a:off x="1645920" y="1801700"/>
            <a:ext cx="96148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659" name="Google Shape;659;p66"/>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660" name="Google Shape;660;p66"/>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661" name="Google Shape;661;p66"/>
          <p:cNvSpPr txBox="1"/>
          <p:nvPr/>
        </p:nvSpPr>
        <p:spPr>
          <a:xfrm>
            <a:off x="1408750" y="25081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P</a:t>
            </a:r>
            <a:r>
              <a:rPr lang="en" sz="1400">
                <a:solidFill>
                  <a:srgbClr val="4E4E4E"/>
                </a:solidFill>
                <a:latin typeface="Proxima Nova"/>
                <a:ea typeface="Proxima Nova"/>
                <a:cs typeface="Proxima Nova"/>
                <a:sym typeface="Proxima Nova"/>
              </a:rPr>
              <a:t>rivate </a:t>
            </a:r>
            <a:r>
              <a:rPr lang="en">
                <a:solidFill>
                  <a:srgbClr val="4E4E4E"/>
                </a:solidFill>
                <a:latin typeface="Proxima Nova"/>
                <a:ea typeface="Proxima Nova"/>
                <a:cs typeface="Proxima Nova"/>
                <a:sym typeface="Proxima Nova"/>
              </a:rPr>
              <a:t>K</a:t>
            </a:r>
            <a:r>
              <a:rPr lang="en" sz="1400">
                <a:solidFill>
                  <a:srgbClr val="4E4E4E"/>
                </a:solidFill>
                <a:latin typeface="Proxima Nova"/>
                <a:ea typeface="Proxima Nova"/>
                <a:cs typeface="Proxima Nova"/>
                <a:sym typeface="Proxima Nova"/>
              </a:rPr>
              <a:t>ey</a:t>
            </a:r>
            <a:endParaRPr sz="1400">
              <a:solidFill>
                <a:srgbClr val="4E4E4E"/>
              </a:solidFill>
              <a:latin typeface="Proxima Nova"/>
              <a:ea typeface="Proxima Nova"/>
              <a:cs typeface="Proxima Nova"/>
              <a:sym typeface="Proxima Nova"/>
            </a:endParaRPr>
          </a:p>
        </p:txBody>
      </p:sp>
      <p:sp>
        <p:nvSpPr>
          <p:cNvPr id="662" name="Google Shape;662;p66"/>
          <p:cNvSpPr txBox="1"/>
          <p:nvPr/>
        </p:nvSpPr>
        <p:spPr>
          <a:xfrm>
            <a:off x="693553" y="3617896"/>
            <a:ext cx="2994000" cy="663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E4E4E"/>
                </a:solidFill>
                <a:latin typeface="Proxima Nova"/>
                <a:ea typeface="Proxima Nova"/>
                <a:cs typeface="Proxima Nova"/>
                <a:sym typeface="Proxima Nova"/>
              </a:rPr>
              <a:t>Alice uses ECDSA to calculate public key</a:t>
            </a:r>
            <a:endParaRPr sz="1300">
              <a:solidFill>
                <a:srgbClr val="4E4E4E"/>
              </a:solidFill>
              <a:latin typeface="Proxima Nova"/>
              <a:ea typeface="Proxima Nova"/>
              <a:cs typeface="Proxima Nova"/>
              <a:sym typeface="Proxima Nova"/>
            </a:endParaRPr>
          </a:p>
        </p:txBody>
      </p:sp>
      <p:sp>
        <p:nvSpPr>
          <p:cNvPr id="664" name="Google Shape;664;p66"/>
          <p:cNvSpPr/>
          <p:nvPr/>
        </p:nvSpPr>
        <p:spPr>
          <a:xfrm>
            <a:off x="2596150" y="29729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65" name="Google Shape;665;p66"/>
          <p:cNvSpPr txBox="1"/>
          <p:nvPr/>
        </p:nvSpPr>
        <p:spPr>
          <a:xfrm>
            <a:off x="1408750" y="29290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P</a:t>
            </a:r>
            <a:r>
              <a:rPr lang="en" sz="1400">
                <a:solidFill>
                  <a:srgbClr val="4E4E4E"/>
                </a:solidFill>
                <a:latin typeface="Proxima Nova"/>
                <a:ea typeface="Proxima Nova"/>
                <a:cs typeface="Proxima Nova"/>
                <a:sym typeface="Proxima Nova"/>
              </a:rPr>
              <a:t>ublic </a:t>
            </a:r>
            <a:r>
              <a:rPr lang="en">
                <a:solidFill>
                  <a:srgbClr val="4E4E4E"/>
                </a:solidFill>
                <a:latin typeface="Proxima Nova"/>
                <a:ea typeface="Proxima Nova"/>
                <a:cs typeface="Proxima Nova"/>
                <a:sym typeface="Proxima Nova"/>
              </a:rPr>
              <a:t>K</a:t>
            </a:r>
            <a:r>
              <a:rPr lang="en" sz="1400">
                <a:solidFill>
                  <a:srgbClr val="4E4E4E"/>
                </a:solidFill>
                <a:latin typeface="Proxima Nova"/>
                <a:ea typeface="Proxima Nova"/>
                <a:cs typeface="Proxima Nova"/>
                <a:sym typeface="Proxima Nova"/>
              </a:rPr>
              <a:t>ey</a:t>
            </a:r>
            <a:endParaRPr sz="1400">
              <a:solidFill>
                <a:srgbClr val="4E4E4E"/>
              </a:solidFill>
              <a:latin typeface="Proxima Nova"/>
              <a:ea typeface="Proxima Nova"/>
              <a:cs typeface="Proxima Nova"/>
              <a:sym typeface="Proxima Nova"/>
            </a:endParaRPr>
          </a:p>
        </p:txBody>
      </p:sp>
      <p:sp>
        <p:nvSpPr>
          <p:cNvPr id="666" name="Google Shape;666;p66"/>
          <p:cNvSpPr txBox="1"/>
          <p:nvPr/>
        </p:nvSpPr>
        <p:spPr>
          <a:xfrm>
            <a:off x="4311142" y="3761296"/>
            <a:ext cx="4446775" cy="5196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4E4E4E"/>
                </a:solidFill>
                <a:latin typeface="Proxima Nova"/>
                <a:ea typeface="Proxima Nova"/>
                <a:cs typeface="Proxima Nova"/>
                <a:sym typeface="Proxima Nova"/>
              </a:rPr>
              <a:t>Disclaimer: this is not the complete story of what happens when making a transaction on the Bitcoin network. This is a general representation of transaction verification using ECDSA.</a:t>
            </a:r>
            <a:endParaRPr sz="800" dirty="0">
              <a:solidFill>
                <a:srgbClr val="4E4E4E"/>
              </a:solidFill>
              <a:latin typeface="Proxima Nova"/>
              <a:ea typeface="Proxima Nova"/>
              <a:cs typeface="Proxima Nova"/>
              <a:sym typeface="Proxima Nova"/>
            </a:endParaRPr>
          </a:p>
        </p:txBody>
      </p:sp>
      <p:sp>
        <p:nvSpPr>
          <p:cNvPr id="667" name="Google Shape;667;p66"/>
          <p:cNvSpPr txBox="1"/>
          <p:nvPr/>
        </p:nvSpPr>
        <p:spPr>
          <a:xfrm>
            <a:off x="497500" y="469125"/>
            <a:ext cx="8167500" cy="4641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668" name="Google Shape;668;p66"/>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72"/>
        <p:cNvGrpSpPr/>
        <p:nvPr/>
      </p:nvGrpSpPr>
      <p:grpSpPr>
        <a:xfrm>
          <a:off x="0" y="0"/>
          <a:ext cx="0" cy="0"/>
          <a:chOff x="0" y="0"/>
          <a:chExt cx="0" cy="0"/>
        </a:xfrm>
      </p:grpSpPr>
      <p:sp>
        <p:nvSpPr>
          <p:cNvPr id="673" name="Google Shape;673;p67"/>
          <p:cNvSpPr/>
          <p:nvPr/>
        </p:nvSpPr>
        <p:spPr>
          <a:xfrm>
            <a:off x="2601350" y="27230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74" name="Google Shape;674;p67"/>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75" name="Google Shape;675;p67"/>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76" name="Google Shape;676;p67"/>
          <p:cNvSpPr txBox="1"/>
          <p:nvPr/>
        </p:nvSpPr>
        <p:spPr>
          <a:xfrm>
            <a:off x="1584300" y="1801700"/>
            <a:ext cx="10231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677" name="Google Shape;677;p67"/>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678" name="Google Shape;678;p67"/>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679" name="Google Shape;679;p67"/>
          <p:cNvSpPr/>
          <p:nvPr/>
        </p:nvSpPr>
        <p:spPr>
          <a:xfrm>
            <a:off x="2601350" y="31802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80" name="Google Shape;680;p67"/>
          <p:cNvSpPr txBox="1"/>
          <p:nvPr/>
        </p:nvSpPr>
        <p:spPr>
          <a:xfrm>
            <a:off x="1046480" y="2679050"/>
            <a:ext cx="155487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681" name="Google Shape;681;p67"/>
          <p:cNvSpPr txBox="1"/>
          <p:nvPr/>
        </p:nvSpPr>
        <p:spPr>
          <a:xfrm>
            <a:off x="1164758" y="3136250"/>
            <a:ext cx="1436592"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682" name="Google Shape;682;p67"/>
          <p:cNvSpPr/>
          <p:nvPr/>
        </p:nvSpPr>
        <p:spPr>
          <a:xfrm>
            <a:off x="7721320" y="29921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83" name="Google Shape;683;p67"/>
          <p:cNvSpPr txBox="1"/>
          <p:nvPr/>
        </p:nvSpPr>
        <p:spPr>
          <a:xfrm>
            <a:off x="5718809" y="2985480"/>
            <a:ext cx="198495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rgbClr val="4E4E4E"/>
                </a:solidFill>
                <a:latin typeface="Proxima Nova"/>
                <a:ea typeface="Proxima Nova"/>
                <a:cs typeface="Proxima Nova"/>
                <a:sym typeface="Proxima Nova"/>
              </a:rPr>
              <a:t>Alice's </a:t>
            </a: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cxnSp>
        <p:nvCxnSpPr>
          <p:cNvPr id="684" name="Google Shape;684;p67"/>
          <p:cNvCxnSpPr>
            <a:cxnSpLocks/>
            <a:endCxn id="683" idx="1"/>
          </p:cNvCxnSpPr>
          <p:nvPr/>
        </p:nvCxnSpPr>
        <p:spPr>
          <a:xfrm>
            <a:off x="3269711" y="3210330"/>
            <a:ext cx="2449098" cy="7200"/>
          </a:xfrm>
          <a:prstGeom prst="straightConnector1">
            <a:avLst/>
          </a:prstGeom>
          <a:noFill/>
          <a:ln w="19050" cap="flat" cmpd="sng">
            <a:solidFill>
              <a:schemeClr val="dk2"/>
            </a:solidFill>
            <a:prstDash val="solid"/>
            <a:round/>
            <a:headEnd type="none" w="med" len="med"/>
            <a:tailEnd type="triangle" w="med" len="med"/>
          </a:ln>
        </p:spPr>
      </p:cxnSp>
      <p:sp>
        <p:nvSpPr>
          <p:cNvPr id="685" name="Google Shape;685;p67"/>
          <p:cNvSpPr txBox="1"/>
          <p:nvPr/>
        </p:nvSpPr>
        <p:spPr>
          <a:xfrm>
            <a:off x="3153650" y="2265800"/>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Alice’s public key is knowledge that can be shared. Bob will receive Alice’s public key.</a:t>
            </a:r>
            <a:endParaRPr sz="1200">
              <a:solidFill>
                <a:srgbClr val="4E4E4E"/>
              </a:solidFill>
              <a:latin typeface="Proxima Nova"/>
              <a:ea typeface="Proxima Nova"/>
              <a:cs typeface="Proxima Nova"/>
              <a:sym typeface="Proxima Nova"/>
            </a:endParaRPr>
          </a:p>
        </p:txBody>
      </p:sp>
      <p:sp>
        <p:nvSpPr>
          <p:cNvPr id="687" name="Google Shape;687;p67"/>
          <p:cNvSpPr txBox="1"/>
          <p:nvPr/>
        </p:nvSpPr>
        <p:spPr>
          <a:xfrm>
            <a:off x="497500" y="469125"/>
            <a:ext cx="8167500" cy="4641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688" name="Google Shape;688;p67"/>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692"/>
        <p:cNvGrpSpPr/>
        <p:nvPr/>
      </p:nvGrpSpPr>
      <p:grpSpPr>
        <a:xfrm>
          <a:off x="0" y="0"/>
          <a:ext cx="0" cy="0"/>
          <a:chOff x="0" y="0"/>
          <a:chExt cx="0" cy="0"/>
        </a:xfrm>
      </p:grpSpPr>
      <p:sp>
        <p:nvSpPr>
          <p:cNvPr id="693" name="Google Shape;693;p68"/>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94" name="Google Shape;694;p68"/>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95" name="Google Shape;695;p68"/>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96" name="Google Shape;696;p68"/>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697" name="Google Shape;697;p68"/>
          <p:cNvSpPr txBox="1"/>
          <p:nvPr/>
        </p:nvSpPr>
        <p:spPr>
          <a:xfrm>
            <a:off x="1605281" y="1801700"/>
            <a:ext cx="1002119"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698" name="Google Shape;698;p68"/>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699" name="Google Shape;699;p68"/>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00" name="Google Shape;700;p68"/>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01" name="Google Shape;701;p68"/>
          <p:cNvSpPr txBox="1"/>
          <p:nvPr/>
        </p:nvSpPr>
        <p:spPr>
          <a:xfrm>
            <a:off x="497500" y="2450450"/>
            <a:ext cx="150495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702" name="Google Shape;702;p68"/>
          <p:cNvSpPr txBox="1"/>
          <p:nvPr/>
        </p:nvSpPr>
        <p:spPr>
          <a:xfrm>
            <a:off x="629922" y="2907650"/>
            <a:ext cx="1372528"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703" name="Google Shape;703;p68"/>
          <p:cNvSpPr txBox="1"/>
          <p:nvPr/>
        </p:nvSpPr>
        <p:spPr>
          <a:xfrm>
            <a:off x="563951" y="3408800"/>
            <a:ext cx="143849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704" name="Google Shape;704;p68"/>
          <p:cNvSpPr/>
          <p:nvPr/>
        </p:nvSpPr>
        <p:spPr>
          <a:xfrm>
            <a:off x="7575758"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05" name="Google Shape;705;p68"/>
          <p:cNvSpPr txBox="1"/>
          <p:nvPr/>
        </p:nvSpPr>
        <p:spPr>
          <a:xfrm>
            <a:off x="5942450" y="29076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06" name="Google Shape;706;p68"/>
          <p:cNvSpPr txBox="1"/>
          <p:nvPr/>
        </p:nvSpPr>
        <p:spPr>
          <a:xfrm>
            <a:off x="3153650" y="2494400"/>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 has some transaction to send to Bob.</a:t>
            </a:r>
            <a:endParaRPr sz="1200">
              <a:solidFill>
                <a:srgbClr val="4E4E4E"/>
              </a:solidFill>
              <a:latin typeface="Proxima Nova"/>
              <a:ea typeface="Proxima Nova"/>
              <a:cs typeface="Proxima Nova"/>
              <a:sym typeface="Proxima Nova"/>
            </a:endParaRPr>
          </a:p>
        </p:txBody>
      </p:sp>
      <p:sp>
        <p:nvSpPr>
          <p:cNvPr id="708" name="Google Shape;708;p68"/>
          <p:cNvSpPr txBox="1"/>
          <p:nvPr/>
        </p:nvSpPr>
        <p:spPr>
          <a:xfrm>
            <a:off x="497500" y="469125"/>
            <a:ext cx="8167500" cy="4641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709" name="Google Shape;709;p68"/>
          <p:cNvSpPr txBox="1"/>
          <p:nvPr/>
        </p:nvSpPr>
        <p:spPr>
          <a:xfrm>
            <a:off x="479000" y="111312"/>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SIGNATURE GENERATION AND VERIFICATION</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13"/>
        <p:cNvGrpSpPr/>
        <p:nvPr/>
      </p:nvGrpSpPr>
      <p:grpSpPr>
        <a:xfrm>
          <a:off x="0" y="0"/>
          <a:ext cx="0" cy="0"/>
          <a:chOff x="0" y="0"/>
          <a:chExt cx="0" cy="0"/>
        </a:xfrm>
      </p:grpSpPr>
      <p:sp>
        <p:nvSpPr>
          <p:cNvPr id="714" name="Google Shape;714;p69"/>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15" name="Google Shape;715;p69"/>
          <p:cNvSpPr/>
          <p:nvPr/>
        </p:nvSpPr>
        <p:spPr>
          <a:xfrm>
            <a:off x="1535050" y="3546338"/>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16" name="Google Shape;716;p69"/>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17" name="Google Shape;717;p69"/>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18" name="Google Shape;718;p69"/>
          <p:cNvSpPr txBox="1"/>
          <p:nvPr/>
        </p:nvSpPr>
        <p:spPr>
          <a:xfrm>
            <a:off x="1491100" y="1801700"/>
            <a:ext cx="11163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719" name="Google Shape;719;p69"/>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720" name="Google Shape;720;p69"/>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21" name="Google Shape;721;p69"/>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22" name="Google Shape;722;p69"/>
          <p:cNvSpPr txBox="1"/>
          <p:nvPr/>
        </p:nvSpPr>
        <p:spPr>
          <a:xfrm>
            <a:off x="640081" y="2450450"/>
            <a:ext cx="136236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723" name="Google Shape;723;p69"/>
          <p:cNvSpPr txBox="1"/>
          <p:nvPr/>
        </p:nvSpPr>
        <p:spPr>
          <a:xfrm>
            <a:off x="640081" y="2907650"/>
            <a:ext cx="136236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724" name="Google Shape;724;p69"/>
          <p:cNvSpPr txBox="1"/>
          <p:nvPr/>
        </p:nvSpPr>
        <p:spPr>
          <a:xfrm>
            <a:off x="72600" y="3502388"/>
            <a:ext cx="14185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725" name="Google Shape;725;p69"/>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26" name="Google Shape;726;p69"/>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27" name="Google Shape;727;p69"/>
          <p:cNvSpPr txBox="1"/>
          <p:nvPr/>
        </p:nvSpPr>
        <p:spPr>
          <a:xfrm>
            <a:off x="3153650" y="2494400"/>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 hashes her transaction.</a:t>
            </a:r>
            <a:endParaRPr sz="1200">
              <a:solidFill>
                <a:srgbClr val="4E4E4E"/>
              </a:solidFill>
              <a:latin typeface="Proxima Nova"/>
              <a:ea typeface="Proxima Nova"/>
              <a:cs typeface="Proxima Nova"/>
              <a:sym typeface="Proxima Nova"/>
            </a:endParaRPr>
          </a:p>
        </p:txBody>
      </p:sp>
      <p:sp>
        <p:nvSpPr>
          <p:cNvPr id="729" name="Google Shape;729;p69"/>
          <p:cNvSpPr/>
          <p:nvPr/>
        </p:nvSpPr>
        <p:spPr>
          <a:xfrm>
            <a:off x="3403125" y="358212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30" name="Google Shape;730;p69"/>
          <p:cNvSpPr txBox="1"/>
          <p:nvPr/>
        </p:nvSpPr>
        <p:spPr>
          <a:xfrm>
            <a:off x="2171775" y="346657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Transaction Hash</a:t>
            </a:r>
            <a:endParaRPr sz="1400">
              <a:solidFill>
                <a:srgbClr val="4E4E4E"/>
              </a:solidFill>
              <a:latin typeface="Proxima Nova"/>
              <a:ea typeface="Proxima Nova"/>
              <a:cs typeface="Proxima Nova"/>
              <a:sym typeface="Proxima Nova"/>
            </a:endParaRPr>
          </a:p>
        </p:txBody>
      </p:sp>
      <p:cxnSp>
        <p:nvCxnSpPr>
          <p:cNvPr id="731" name="Google Shape;731;p69"/>
          <p:cNvCxnSpPr/>
          <p:nvPr/>
        </p:nvCxnSpPr>
        <p:spPr>
          <a:xfrm rot="10800000" flipH="1">
            <a:off x="1955200" y="3730088"/>
            <a:ext cx="393600" cy="8700"/>
          </a:xfrm>
          <a:prstGeom prst="straightConnector1">
            <a:avLst/>
          </a:prstGeom>
          <a:noFill/>
          <a:ln w="9525" cap="flat" cmpd="sng">
            <a:solidFill>
              <a:schemeClr val="dk2"/>
            </a:solidFill>
            <a:prstDash val="solid"/>
            <a:round/>
            <a:headEnd type="none" w="med" len="med"/>
            <a:tailEnd type="triangle" w="med" len="med"/>
          </a:ln>
        </p:spPr>
      </p:cxnSp>
      <p:sp>
        <p:nvSpPr>
          <p:cNvPr id="732" name="Google Shape;732;p69"/>
          <p:cNvSpPr txBox="1"/>
          <p:nvPr/>
        </p:nvSpPr>
        <p:spPr>
          <a:xfrm>
            <a:off x="497500" y="416737"/>
            <a:ext cx="8167500" cy="516488"/>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733" name="Google Shape;733;p69"/>
          <p:cNvSpPr txBox="1"/>
          <p:nvPr/>
        </p:nvSpPr>
        <p:spPr>
          <a:xfrm>
            <a:off x="440590" y="40537"/>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SIGNATURE GENERATION AND VERIFICATION</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37"/>
        <p:cNvGrpSpPr/>
        <p:nvPr/>
      </p:nvGrpSpPr>
      <p:grpSpPr>
        <a:xfrm>
          <a:off x="0" y="0"/>
          <a:ext cx="0" cy="0"/>
          <a:chOff x="0" y="0"/>
          <a:chExt cx="0" cy="0"/>
        </a:xfrm>
      </p:grpSpPr>
      <p:sp>
        <p:nvSpPr>
          <p:cNvPr id="738" name="Google Shape;738;p70"/>
          <p:cNvSpPr/>
          <p:nvPr/>
        </p:nvSpPr>
        <p:spPr>
          <a:xfrm>
            <a:off x="2596150" y="199161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39" name="Google Shape;739;p70"/>
          <p:cNvSpPr/>
          <p:nvPr/>
        </p:nvSpPr>
        <p:spPr>
          <a:xfrm>
            <a:off x="1791900" y="297686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40" name="Google Shape;740;p70"/>
          <p:cNvSpPr/>
          <p:nvPr/>
        </p:nvSpPr>
        <p:spPr>
          <a:xfrm flipH="1">
            <a:off x="1881258" y="82236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dirty="0">
              <a:solidFill>
                <a:srgbClr val="7F7F7F"/>
              </a:solidFill>
              <a:latin typeface="Lato"/>
              <a:ea typeface="Lato"/>
              <a:cs typeface="Lato"/>
              <a:sym typeface="Lato"/>
            </a:endParaRPr>
          </a:p>
        </p:txBody>
      </p:sp>
      <p:sp>
        <p:nvSpPr>
          <p:cNvPr id="741" name="Google Shape;741;p70"/>
          <p:cNvSpPr/>
          <p:nvPr/>
        </p:nvSpPr>
        <p:spPr>
          <a:xfrm flipH="1">
            <a:off x="6480143" y="822360"/>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42" name="Google Shape;742;p70"/>
          <p:cNvSpPr txBox="1"/>
          <p:nvPr/>
        </p:nvSpPr>
        <p:spPr>
          <a:xfrm>
            <a:off x="1705805" y="1409190"/>
            <a:ext cx="102434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743" name="Google Shape;743;p70"/>
          <p:cNvSpPr txBox="1"/>
          <p:nvPr/>
        </p:nvSpPr>
        <p:spPr>
          <a:xfrm>
            <a:off x="6361501" y="140919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BOB</a:t>
            </a:r>
            <a:endParaRPr sz="1800" dirty="0">
              <a:solidFill>
                <a:srgbClr val="4E4E4E"/>
              </a:solidFill>
              <a:latin typeface="Proxima Nova"/>
              <a:ea typeface="Proxima Nova"/>
              <a:cs typeface="Proxima Nova"/>
              <a:sym typeface="Proxima Nova"/>
            </a:endParaRPr>
          </a:p>
        </p:txBody>
      </p:sp>
      <p:cxnSp>
        <p:nvCxnSpPr>
          <p:cNvPr id="744" name="Google Shape;744;p70"/>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45" name="Google Shape;745;p70"/>
          <p:cNvSpPr/>
          <p:nvPr/>
        </p:nvSpPr>
        <p:spPr>
          <a:xfrm>
            <a:off x="2641750" y="253984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46" name="Google Shape;746;p70"/>
          <p:cNvSpPr txBox="1"/>
          <p:nvPr/>
        </p:nvSpPr>
        <p:spPr>
          <a:xfrm>
            <a:off x="1108500" y="1928775"/>
            <a:ext cx="145470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747" name="Google Shape;747;p70"/>
          <p:cNvSpPr txBox="1"/>
          <p:nvPr/>
        </p:nvSpPr>
        <p:spPr>
          <a:xfrm>
            <a:off x="1121822" y="2448360"/>
            <a:ext cx="145470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748" name="Google Shape;748;p70"/>
          <p:cNvSpPr txBox="1"/>
          <p:nvPr/>
        </p:nvSpPr>
        <p:spPr>
          <a:xfrm>
            <a:off x="174288" y="2857973"/>
            <a:ext cx="158256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749" name="Google Shape;749;p70"/>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50" name="Google Shape;750;p70"/>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51" name="Google Shape;751;p70"/>
          <p:cNvSpPr txBox="1"/>
          <p:nvPr/>
        </p:nvSpPr>
        <p:spPr>
          <a:xfrm>
            <a:off x="5453100" y="3877363"/>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 produces a signature using the hash, private key, and elliptic curve.</a:t>
            </a:r>
            <a:endParaRPr sz="1200">
              <a:solidFill>
                <a:srgbClr val="4E4E4E"/>
              </a:solidFill>
              <a:latin typeface="Proxima Nova"/>
              <a:ea typeface="Proxima Nova"/>
              <a:cs typeface="Proxima Nova"/>
              <a:sym typeface="Proxima Nova"/>
            </a:endParaRPr>
          </a:p>
        </p:txBody>
      </p:sp>
      <p:sp>
        <p:nvSpPr>
          <p:cNvPr id="753" name="Google Shape;753;p70"/>
          <p:cNvSpPr/>
          <p:nvPr/>
        </p:nvSpPr>
        <p:spPr>
          <a:xfrm>
            <a:off x="3472114" y="3064664"/>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54" name="Google Shape;754;p70"/>
          <p:cNvSpPr txBox="1"/>
          <p:nvPr/>
        </p:nvSpPr>
        <p:spPr>
          <a:xfrm>
            <a:off x="2217975" y="2885217"/>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 Hash</a:t>
            </a:r>
            <a:endParaRPr sz="1400" dirty="0">
              <a:solidFill>
                <a:srgbClr val="4E4E4E"/>
              </a:solidFill>
              <a:latin typeface="Proxima Nova"/>
              <a:ea typeface="Proxima Nova"/>
              <a:cs typeface="Proxima Nova"/>
              <a:sym typeface="Proxima Nova"/>
            </a:endParaRPr>
          </a:p>
        </p:txBody>
      </p:sp>
      <p:sp>
        <p:nvSpPr>
          <p:cNvPr id="755" name="Google Shape;755;p70"/>
          <p:cNvSpPr/>
          <p:nvPr/>
        </p:nvSpPr>
        <p:spPr>
          <a:xfrm>
            <a:off x="280857" y="3569075"/>
            <a:ext cx="3873300" cy="558600"/>
          </a:xfrm>
          <a:prstGeom prst="rect">
            <a:avLst/>
          </a:prstGeom>
          <a:solidFill>
            <a:srgbClr val="004735"/>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0"/>
          <p:cNvSpPr/>
          <p:nvPr/>
        </p:nvSpPr>
        <p:spPr>
          <a:xfrm>
            <a:off x="3294533" y="3687866"/>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57" name="Google Shape;757;p70"/>
          <p:cNvSpPr/>
          <p:nvPr/>
        </p:nvSpPr>
        <p:spPr>
          <a:xfrm>
            <a:off x="2405258" y="370377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58" name="Google Shape;758;p70"/>
          <p:cNvSpPr/>
          <p:nvPr/>
        </p:nvSpPr>
        <p:spPr>
          <a:xfrm>
            <a:off x="1468237" y="369048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chemeClr val="bg1"/>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59" name="Google Shape;759;p70"/>
          <p:cNvSpPr txBox="1"/>
          <p:nvPr/>
        </p:nvSpPr>
        <p:spPr>
          <a:xfrm>
            <a:off x="174288" y="3645313"/>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latin typeface="Proxima Nova"/>
                <a:ea typeface="Proxima Nova"/>
                <a:cs typeface="Proxima Nova"/>
                <a:sym typeface="Proxima Nova"/>
              </a:rPr>
              <a:t>S</a:t>
            </a:r>
            <a:r>
              <a:rPr lang="en" sz="1400" dirty="0">
                <a:solidFill>
                  <a:schemeClr val="bg1"/>
                </a:solidFill>
                <a:latin typeface="Proxima Nova"/>
                <a:ea typeface="Proxima Nova"/>
                <a:cs typeface="Proxima Nova"/>
                <a:sym typeface="Proxima Nova"/>
              </a:rPr>
              <a:t>ignature</a:t>
            </a:r>
            <a:endParaRPr sz="1400" dirty="0">
              <a:solidFill>
                <a:schemeClr val="bg1"/>
              </a:solidFill>
              <a:latin typeface="Proxima Nova"/>
              <a:ea typeface="Proxima Nova"/>
              <a:cs typeface="Proxima Nova"/>
              <a:sym typeface="Proxima Nova"/>
            </a:endParaRPr>
          </a:p>
        </p:txBody>
      </p:sp>
      <p:grpSp>
        <p:nvGrpSpPr>
          <p:cNvPr id="760" name="Google Shape;760;p70"/>
          <p:cNvGrpSpPr/>
          <p:nvPr/>
        </p:nvGrpSpPr>
        <p:grpSpPr>
          <a:xfrm>
            <a:off x="2931908" y="3805622"/>
            <a:ext cx="172500" cy="172500"/>
            <a:chOff x="5512925" y="3949100"/>
            <a:chExt cx="172500" cy="172500"/>
          </a:xfrm>
        </p:grpSpPr>
        <p:cxnSp>
          <p:nvCxnSpPr>
            <p:cNvPr id="761" name="Google Shape;761;p70"/>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762" name="Google Shape;762;p70"/>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grpSp>
        <p:nvGrpSpPr>
          <p:cNvPr id="763" name="Google Shape;763;p70"/>
          <p:cNvGrpSpPr/>
          <p:nvPr/>
        </p:nvGrpSpPr>
        <p:grpSpPr>
          <a:xfrm>
            <a:off x="2081208" y="3840707"/>
            <a:ext cx="158700" cy="76200"/>
            <a:chOff x="5323000" y="3886975"/>
            <a:chExt cx="158700" cy="76200"/>
          </a:xfrm>
        </p:grpSpPr>
        <p:cxnSp>
          <p:nvCxnSpPr>
            <p:cNvPr id="764" name="Google Shape;764;p70"/>
            <p:cNvCxnSpPr/>
            <p:nvPr/>
          </p:nvCxnSpPr>
          <p:spPr>
            <a:xfrm>
              <a:off x="5323000" y="3886975"/>
              <a:ext cx="158700" cy="0"/>
            </a:xfrm>
            <a:prstGeom prst="straightConnector1">
              <a:avLst/>
            </a:prstGeom>
            <a:noFill/>
            <a:ln w="19050" cap="flat" cmpd="sng">
              <a:solidFill>
                <a:schemeClr val="bg1"/>
              </a:solidFill>
              <a:prstDash val="solid"/>
              <a:round/>
              <a:headEnd type="none" w="med" len="med"/>
              <a:tailEnd type="none" w="med" len="med"/>
            </a:ln>
          </p:spPr>
        </p:cxnSp>
        <p:cxnSp>
          <p:nvCxnSpPr>
            <p:cNvPr id="765" name="Google Shape;765;p70"/>
            <p:cNvCxnSpPr/>
            <p:nvPr/>
          </p:nvCxnSpPr>
          <p:spPr>
            <a:xfrm>
              <a:off x="5323000" y="3963175"/>
              <a:ext cx="158700" cy="0"/>
            </a:xfrm>
            <a:prstGeom prst="straightConnector1">
              <a:avLst/>
            </a:prstGeom>
            <a:noFill/>
            <a:ln w="19050" cap="flat" cmpd="sng">
              <a:solidFill>
                <a:schemeClr val="bg1"/>
              </a:solidFill>
              <a:prstDash val="solid"/>
              <a:round/>
              <a:headEnd type="none" w="med" len="med"/>
              <a:tailEnd type="none" w="med" len="med"/>
            </a:ln>
          </p:spPr>
        </p:cxnSp>
      </p:grpSp>
      <p:sp>
        <p:nvSpPr>
          <p:cNvPr id="766" name="Google Shape;766;p70"/>
          <p:cNvSpPr txBox="1"/>
          <p:nvPr/>
        </p:nvSpPr>
        <p:spPr>
          <a:xfrm>
            <a:off x="376250" y="262636"/>
            <a:ext cx="8167500" cy="483525"/>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767" name="Google Shape;767;p70"/>
          <p:cNvSpPr txBox="1"/>
          <p:nvPr/>
        </p:nvSpPr>
        <p:spPr>
          <a:xfrm>
            <a:off x="497500" y="-65312"/>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SIGNATURE GENERATION AND VERIFICATION</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Shape 131"/>
        <p:cNvGrpSpPr/>
        <p:nvPr/>
      </p:nvGrpSpPr>
      <p:grpSpPr>
        <a:xfrm>
          <a:off x="0" y="0"/>
          <a:ext cx="0" cy="0"/>
          <a:chOff x="0" y="0"/>
          <a:chExt cx="0" cy="0"/>
        </a:xfrm>
      </p:grpSpPr>
      <p:sp>
        <p:nvSpPr>
          <p:cNvPr id="133" name="Google Shape;133;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INFORMATION</a:t>
            </a:r>
            <a:endParaRPr/>
          </a:p>
        </p:txBody>
      </p:sp>
      <p:sp>
        <p:nvSpPr>
          <p:cNvPr id="132" name="Google Shape;132;p23"/>
          <p:cNvSpPr txBox="1">
            <a:spLocks noGrp="1"/>
          </p:cNvSpPr>
          <p:nvPr>
            <p:ph type="title" idx="2"/>
          </p:nvPr>
        </p:nvSpPr>
        <p:spPr>
          <a:xfrm>
            <a:off x="311700" y="477519"/>
            <a:ext cx="8493000" cy="627931"/>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DIGITAL SIGNATURE</a:t>
            </a:r>
            <a:endParaRPr b="1" dirty="0">
              <a:solidFill>
                <a:schemeClr val="bg1"/>
              </a:solidFill>
            </a:endParaRPr>
          </a:p>
        </p:txBody>
      </p:sp>
      <p:pic>
        <p:nvPicPr>
          <p:cNvPr id="134" name="Google Shape;134;p23"/>
          <p:cNvPicPr preferRelativeResize="0"/>
          <p:nvPr/>
        </p:nvPicPr>
        <p:blipFill>
          <a:blip r:embed="rId5">
            <a:alphaModFix/>
          </a:blip>
          <a:stretch>
            <a:fillRect/>
          </a:stretch>
        </p:blipFill>
        <p:spPr>
          <a:xfrm>
            <a:off x="3723375" y="1230575"/>
            <a:ext cx="5381025" cy="3279775"/>
          </a:xfrm>
          <a:prstGeom prst="rect">
            <a:avLst/>
          </a:prstGeom>
          <a:noFill/>
          <a:ln>
            <a:noFill/>
          </a:ln>
        </p:spPr>
      </p:pic>
      <p:sp>
        <p:nvSpPr>
          <p:cNvPr id="135" name="Google Shape;135;p23"/>
          <p:cNvSpPr txBox="1"/>
          <p:nvPr/>
        </p:nvSpPr>
        <p:spPr>
          <a:xfrm>
            <a:off x="6572100" y="4428150"/>
            <a:ext cx="3000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https://i.stack.imgur.com/YXguz.png</a:t>
            </a:r>
            <a:endParaRPr sz="900"/>
          </a:p>
        </p:txBody>
      </p:sp>
      <p:sp>
        <p:nvSpPr>
          <p:cNvPr id="136" name="Google Shape;136;p23"/>
          <p:cNvSpPr txBox="1"/>
          <p:nvPr/>
        </p:nvSpPr>
        <p:spPr>
          <a:xfrm>
            <a:off x="311700" y="1105450"/>
            <a:ext cx="3493800" cy="30423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Proxima Nova"/>
              <a:buChar char="●"/>
            </a:pPr>
            <a:r>
              <a:rPr lang="en" sz="1500" dirty="0">
                <a:latin typeface="Proxima Nova"/>
                <a:ea typeface="Proxima Nova"/>
                <a:cs typeface="Proxima Nova"/>
                <a:sym typeface="Proxima Nova"/>
              </a:rPr>
              <a:t>Generate </a:t>
            </a:r>
            <a:r>
              <a:rPr lang="en" sz="1500" b="1" dirty="0">
                <a:solidFill>
                  <a:srgbClr val="FF0000"/>
                </a:solidFill>
                <a:latin typeface="Proxima Nova"/>
                <a:ea typeface="Proxima Nova"/>
                <a:cs typeface="Proxima Nova"/>
                <a:sym typeface="Proxima Nova"/>
              </a:rPr>
              <a:t>Private</a:t>
            </a:r>
            <a:r>
              <a:rPr lang="en" sz="1500" dirty="0">
                <a:solidFill>
                  <a:srgbClr val="FF0000"/>
                </a:solidFill>
                <a:latin typeface="Proxima Nova"/>
                <a:ea typeface="Proxima Nova"/>
                <a:cs typeface="Proxima Nova"/>
                <a:sym typeface="Proxima Nova"/>
              </a:rPr>
              <a:t> </a:t>
            </a:r>
            <a:r>
              <a:rPr lang="en" sz="1500" dirty="0">
                <a:latin typeface="Proxima Nova"/>
                <a:ea typeface="Proxima Nova"/>
                <a:cs typeface="Proxima Nova"/>
                <a:sym typeface="Proxima Nova"/>
              </a:rPr>
              <a:t>and </a:t>
            </a:r>
            <a:r>
              <a:rPr lang="en" sz="1500" b="1" dirty="0">
                <a:solidFill>
                  <a:srgbClr val="38761D"/>
                </a:solidFill>
                <a:latin typeface="Proxima Nova"/>
                <a:ea typeface="Proxima Nova"/>
                <a:cs typeface="Proxima Nova"/>
                <a:sym typeface="Proxima Nova"/>
              </a:rPr>
              <a:t>Public Key</a:t>
            </a:r>
            <a:endParaRPr sz="1500" b="1" dirty="0">
              <a:solidFill>
                <a:srgbClr val="38761D"/>
              </a:solidFill>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 sz="1500" b="1" dirty="0">
                <a:solidFill>
                  <a:srgbClr val="FF0000"/>
                </a:solidFill>
                <a:latin typeface="Proxima Nova"/>
                <a:ea typeface="Proxima Nova"/>
                <a:cs typeface="Proxima Nova"/>
                <a:sym typeface="Proxima Nova"/>
              </a:rPr>
              <a:t>Private Key</a:t>
            </a:r>
            <a:r>
              <a:rPr lang="en" sz="1500" dirty="0">
                <a:latin typeface="Proxima Nova"/>
                <a:ea typeface="Proxima Nova"/>
                <a:cs typeface="Proxima Nova"/>
                <a:sym typeface="Proxima Nova"/>
              </a:rPr>
              <a:t> to sign transaction and </a:t>
            </a:r>
            <a:r>
              <a:rPr lang="en" sz="1500" b="1" dirty="0">
                <a:solidFill>
                  <a:srgbClr val="38761D"/>
                </a:solidFill>
                <a:latin typeface="Proxima Nova"/>
                <a:ea typeface="Proxima Nova"/>
                <a:cs typeface="Proxima Nova"/>
                <a:sym typeface="Proxima Nova"/>
              </a:rPr>
              <a:t>public key </a:t>
            </a:r>
            <a:r>
              <a:rPr lang="en" sz="1500" dirty="0">
                <a:latin typeface="Proxima Nova"/>
                <a:ea typeface="Proxima Nova"/>
                <a:cs typeface="Proxima Nova"/>
                <a:sym typeface="Proxima Nova"/>
              </a:rPr>
              <a:t>to verify transaction that was signed by a particular private key</a:t>
            </a:r>
            <a:endParaRPr sz="1500" dirty="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 sz="1500" dirty="0">
                <a:latin typeface="Proxima Nova"/>
                <a:ea typeface="Proxima Nova"/>
                <a:cs typeface="Proxima Nova"/>
                <a:sym typeface="Proxima Nova"/>
              </a:rPr>
              <a:t>Problem is that the payee cannot verify that one of the owners did not double spend. </a:t>
            </a:r>
            <a:endParaRPr sz="1500" dirty="0">
              <a:latin typeface="Proxima Nova"/>
              <a:ea typeface="Proxima Nova"/>
              <a:cs typeface="Proxima Nova"/>
              <a:sym typeface="Proxima Nova"/>
            </a:endParaRPr>
          </a:p>
          <a:p>
            <a:pPr marL="457200" lvl="0" indent="-323850" algn="l" rtl="0">
              <a:lnSpc>
                <a:spcPct val="150000"/>
              </a:lnSpc>
              <a:spcBef>
                <a:spcPts val="0"/>
              </a:spcBef>
              <a:spcAft>
                <a:spcPts val="0"/>
              </a:spcAft>
              <a:buSzPts val="1500"/>
              <a:buFont typeface="Proxima Nova"/>
              <a:buChar char="●"/>
            </a:pPr>
            <a:r>
              <a:rPr lang="en" sz="1500" dirty="0">
                <a:latin typeface="Proxima Nova"/>
                <a:ea typeface="Proxima Nova"/>
                <a:cs typeface="Proxima Nova"/>
                <a:sym typeface="Proxima Nova"/>
              </a:rPr>
              <a:t>Nothing new!</a:t>
            </a:r>
            <a:endParaRPr sz="1500" dirty="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771"/>
        <p:cNvGrpSpPr/>
        <p:nvPr/>
      </p:nvGrpSpPr>
      <p:grpSpPr>
        <a:xfrm>
          <a:off x="0" y="0"/>
          <a:ext cx="0" cy="0"/>
          <a:chOff x="0" y="0"/>
          <a:chExt cx="0" cy="0"/>
        </a:xfrm>
      </p:grpSpPr>
      <p:sp>
        <p:nvSpPr>
          <p:cNvPr id="772" name="Google Shape;772;p71"/>
          <p:cNvSpPr/>
          <p:nvPr/>
        </p:nvSpPr>
        <p:spPr>
          <a:xfrm>
            <a:off x="2596150" y="23373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73" name="Google Shape;773;p71"/>
          <p:cNvSpPr/>
          <p:nvPr/>
        </p:nvSpPr>
        <p:spPr>
          <a:xfrm>
            <a:off x="2618125" y="33557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74" name="Google Shape;774;p71"/>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75" name="Google Shape;775;p71"/>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76" name="Google Shape;776;p71"/>
          <p:cNvSpPr txBox="1"/>
          <p:nvPr/>
        </p:nvSpPr>
        <p:spPr>
          <a:xfrm>
            <a:off x="1564640" y="1801700"/>
            <a:ext cx="104276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777" name="Google Shape;777;p71"/>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778" name="Google Shape;778;p71"/>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79" name="Google Shape;779;p71"/>
          <p:cNvSpPr/>
          <p:nvPr/>
        </p:nvSpPr>
        <p:spPr>
          <a:xfrm>
            <a:off x="2596150" y="27945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80" name="Google Shape;780;p71"/>
          <p:cNvSpPr txBox="1"/>
          <p:nvPr/>
        </p:nvSpPr>
        <p:spPr>
          <a:xfrm>
            <a:off x="1046480" y="2293425"/>
            <a:ext cx="154967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781" name="Google Shape;781;p71"/>
          <p:cNvSpPr txBox="1"/>
          <p:nvPr/>
        </p:nvSpPr>
        <p:spPr>
          <a:xfrm>
            <a:off x="1046480" y="2750625"/>
            <a:ext cx="154967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782" name="Google Shape;782;p71"/>
          <p:cNvSpPr txBox="1"/>
          <p:nvPr/>
        </p:nvSpPr>
        <p:spPr>
          <a:xfrm>
            <a:off x="1024505" y="3311750"/>
            <a:ext cx="154967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783" name="Google Shape;783;p71"/>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84" name="Google Shape;784;p71"/>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85" name="Google Shape;785;p71"/>
          <p:cNvSpPr txBox="1"/>
          <p:nvPr/>
        </p:nvSpPr>
        <p:spPr>
          <a:xfrm>
            <a:off x="3153650" y="2634663"/>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 sends the </a:t>
            </a:r>
            <a:r>
              <a:rPr lang="en" sz="1200" u="sng">
                <a:solidFill>
                  <a:srgbClr val="4E4E4E"/>
                </a:solidFill>
                <a:latin typeface="Proxima Nova"/>
                <a:ea typeface="Proxima Nova"/>
                <a:cs typeface="Proxima Nova"/>
                <a:sym typeface="Proxima Nova"/>
              </a:rPr>
              <a:t>original</a:t>
            </a:r>
            <a:r>
              <a:rPr lang="en" sz="1200">
                <a:solidFill>
                  <a:srgbClr val="4E4E4E"/>
                </a:solidFill>
                <a:latin typeface="Proxima Nova"/>
                <a:ea typeface="Proxima Nova"/>
                <a:cs typeface="Proxima Nova"/>
                <a:sym typeface="Proxima Nova"/>
              </a:rPr>
              <a:t> transaction and signature to Bob.</a:t>
            </a:r>
            <a:endParaRPr sz="1200">
              <a:solidFill>
                <a:srgbClr val="4E4E4E"/>
              </a:solidFill>
              <a:latin typeface="Proxima Nova"/>
              <a:ea typeface="Proxima Nova"/>
              <a:cs typeface="Proxima Nova"/>
              <a:sym typeface="Proxima Nova"/>
            </a:endParaRPr>
          </a:p>
        </p:txBody>
      </p:sp>
      <p:sp>
        <p:nvSpPr>
          <p:cNvPr id="787" name="Google Shape;787;p71"/>
          <p:cNvSpPr/>
          <p:nvPr/>
        </p:nvSpPr>
        <p:spPr>
          <a:xfrm>
            <a:off x="2618125" y="39168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88" name="Google Shape;788;p71"/>
          <p:cNvSpPr txBox="1"/>
          <p:nvPr/>
        </p:nvSpPr>
        <p:spPr>
          <a:xfrm>
            <a:off x="1386775" y="38728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789" name="Google Shape;789;p71"/>
          <p:cNvSpPr/>
          <p:nvPr/>
        </p:nvSpPr>
        <p:spPr>
          <a:xfrm>
            <a:off x="7519475" y="33996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90" name="Google Shape;790;p71"/>
          <p:cNvSpPr txBox="1"/>
          <p:nvPr/>
        </p:nvSpPr>
        <p:spPr>
          <a:xfrm>
            <a:off x="5623225" y="3355700"/>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791" name="Google Shape;791;p71"/>
          <p:cNvSpPr/>
          <p:nvPr/>
        </p:nvSpPr>
        <p:spPr>
          <a:xfrm>
            <a:off x="7479925" y="39607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92" name="Google Shape;792;p71"/>
          <p:cNvSpPr txBox="1"/>
          <p:nvPr/>
        </p:nvSpPr>
        <p:spPr>
          <a:xfrm>
            <a:off x="5854975" y="391682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cxnSp>
        <p:nvCxnSpPr>
          <p:cNvPr id="793" name="Google Shape;793;p71"/>
          <p:cNvCxnSpPr/>
          <p:nvPr/>
        </p:nvCxnSpPr>
        <p:spPr>
          <a:xfrm>
            <a:off x="3088100" y="3568225"/>
            <a:ext cx="2773800" cy="0"/>
          </a:xfrm>
          <a:prstGeom prst="straightConnector1">
            <a:avLst/>
          </a:prstGeom>
          <a:noFill/>
          <a:ln w="19050" cap="flat" cmpd="sng">
            <a:solidFill>
              <a:schemeClr val="dk2"/>
            </a:solidFill>
            <a:prstDash val="solid"/>
            <a:round/>
            <a:headEnd type="none" w="med" len="med"/>
            <a:tailEnd type="triangle" w="med" len="med"/>
          </a:ln>
        </p:spPr>
      </p:cxnSp>
      <p:cxnSp>
        <p:nvCxnSpPr>
          <p:cNvPr id="794" name="Google Shape;794;p71"/>
          <p:cNvCxnSpPr/>
          <p:nvPr/>
        </p:nvCxnSpPr>
        <p:spPr>
          <a:xfrm>
            <a:off x="3088100" y="4145250"/>
            <a:ext cx="2773800" cy="0"/>
          </a:xfrm>
          <a:prstGeom prst="straightConnector1">
            <a:avLst/>
          </a:prstGeom>
          <a:noFill/>
          <a:ln w="19050" cap="flat" cmpd="sng">
            <a:solidFill>
              <a:schemeClr val="dk2"/>
            </a:solidFill>
            <a:prstDash val="solid"/>
            <a:round/>
            <a:headEnd type="none" w="med" len="med"/>
            <a:tailEnd type="triangle" w="med" len="med"/>
          </a:ln>
        </p:spPr>
      </p:cxnSp>
      <p:sp>
        <p:nvSpPr>
          <p:cNvPr id="795" name="Google Shape;795;p71"/>
          <p:cNvSpPr txBox="1"/>
          <p:nvPr/>
        </p:nvSpPr>
        <p:spPr>
          <a:xfrm>
            <a:off x="497500" y="557025"/>
            <a:ext cx="8167500" cy="4641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796" name="Google Shape;796;p71"/>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00"/>
        <p:cNvGrpSpPr/>
        <p:nvPr/>
      </p:nvGrpSpPr>
      <p:grpSpPr>
        <a:xfrm>
          <a:off x="0" y="0"/>
          <a:ext cx="0" cy="0"/>
          <a:chOff x="0" y="0"/>
          <a:chExt cx="0" cy="0"/>
        </a:xfrm>
      </p:grpSpPr>
      <p:sp>
        <p:nvSpPr>
          <p:cNvPr id="801" name="Google Shape;801;p72"/>
          <p:cNvSpPr/>
          <p:nvPr/>
        </p:nvSpPr>
        <p:spPr>
          <a:xfrm>
            <a:off x="2596150" y="23373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02" name="Google Shape;802;p72"/>
          <p:cNvSpPr/>
          <p:nvPr/>
        </p:nvSpPr>
        <p:spPr>
          <a:xfrm>
            <a:off x="2618125" y="33557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03" name="Google Shape;803;p72"/>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04" name="Google Shape;804;p72"/>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05" name="Google Shape;805;p72"/>
          <p:cNvSpPr txBox="1"/>
          <p:nvPr/>
        </p:nvSpPr>
        <p:spPr>
          <a:xfrm>
            <a:off x="1684404" y="1801700"/>
            <a:ext cx="1012279"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806" name="Google Shape;806;p72"/>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807" name="Google Shape;807;p72"/>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808" name="Google Shape;808;p72"/>
          <p:cNvSpPr/>
          <p:nvPr/>
        </p:nvSpPr>
        <p:spPr>
          <a:xfrm>
            <a:off x="2596150" y="27945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09" name="Google Shape;809;p72"/>
          <p:cNvSpPr txBox="1"/>
          <p:nvPr/>
        </p:nvSpPr>
        <p:spPr>
          <a:xfrm>
            <a:off x="1016000" y="2293425"/>
            <a:ext cx="158015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810" name="Google Shape;810;p72"/>
          <p:cNvSpPr txBox="1"/>
          <p:nvPr/>
        </p:nvSpPr>
        <p:spPr>
          <a:xfrm>
            <a:off x="1271051" y="2750625"/>
            <a:ext cx="132509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811" name="Google Shape;811;p72"/>
          <p:cNvSpPr txBox="1"/>
          <p:nvPr/>
        </p:nvSpPr>
        <p:spPr>
          <a:xfrm>
            <a:off x="1133508" y="3311750"/>
            <a:ext cx="1440667"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812" name="Google Shape;812;p72"/>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13" name="Google Shape;813;p72"/>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14" name="Google Shape;814;p72"/>
          <p:cNvSpPr txBox="1"/>
          <p:nvPr/>
        </p:nvSpPr>
        <p:spPr>
          <a:xfrm>
            <a:off x="3153650" y="2634663"/>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Alice sends the </a:t>
            </a:r>
            <a:r>
              <a:rPr lang="en" sz="1200" u="sng">
                <a:solidFill>
                  <a:srgbClr val="4E4E4E"/>
                </a:solidFill>
                <a:latin typeface="Proxima Nova"/>
                <a:ea typeface="Proxima Nova"/>
                <a:cs typeface="Proxima Nova"/>
                <a:sym typeface="Proxima Nova"/>
              </a:rPr>
              <a:t>original</a:t>
            </a:r>
            <a:r>
              <a:rPr lang="en" sz="1200">
                <a:solidFill>
                  <a:srgbClr val="4E4E4E"/>
                </a:solidFill>
                <a:latin typeface="Proxima Nova"/>
                <a:ea typeface="Proxima Nova"/>
                <a:cs typeface="Proxima Nova"/>
                <a:sym typeface="Proxima Nova"/>
              </a:rPr>
              <a:t> transaction and signature to Bob.</a:t>
            </a:r>
            <a:endParaRPr sz="1200">
              <a:solidFill>
                <a:srgbClr val="4E4E4E"/>
              </a:solidFill>
              <a:latin typeface="Proxima Nova"/>
              <a:ea typeface="Proxima Nova"/>
              <a:cs typeface="Proxima Nova"/>
              <a:sym typeface="Proxima Nova"/>
            </a:endParaRPr>
          </a:p>
        </p:txBody>
      </p:sp>
      <p:sp>
        <p:nvSpPr>
          <p:cNvPr id="816" name="Google Shape;816;p72"/>
          <p:cNvSpPr/>
          <p:nvPr/>
        </p:nvSpPr>
        <p:spPr>
          <a:xfrm>
            <a:off x="2618125" y="39168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17" name="Google Shape;817;p72"/>
          <p:cNvSpPr txBox="1"/>
          <p:nvPr/>
        </p:nvSpPr>
        <p:spPr>
          <a:xfrm>
            <a:off x="1386775" y="38728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18" name="Google Shape;818;p72"/>
          <p:cNvSpPr/>
          <p:nvPr/>
        </p:nvSpPr>
        <p:spPr>
          <a:xfrm>
            <a:off x="7519475" y="33996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19" name="Google Shape;819;p72"/>
          <p:cNvSpPr txBox="1"/>
          <p:nvPr/>
        </p:nvSpPr>
        <p:spPr>
          <a:xfrm>
            <a:off x="5623225" y="3355700"/>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820" name="Google Shape;820;p72"/>
          <p:cNvSpPr/>
          <p:nvPr/>
        </p:nvSpPr>
        <p:spPr>
          <a:xfrm>
            <a:off x="7479925" y="39607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21" name="Google Shape;821;p72"/>
          <p:cNvSpPr txBox="1"/>
          <p:nvPr/>
        </p:nvSpPr>
        <p:spPr>
          <a:xfrm>
            <a:off x="5854975" y="391682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22" name="Google Shape;822;p72"/>
          <p:cNvSpPr txBox="1"/>
          <p:nvPr/>
        </p:nvSpPr>
        <p:spPr>
          <a:xfrm>
            <a:off x="497500" y="469125"/>
            <a:ext cx="8167500" cy="4641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823" name="Google Shape;823;p72"/>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27"/>
        <p:cNvGrpSpPr/>
        <p:nvPr/>
      </p:nvGrpSpPr>
      <p:grpSpPr>
        <a:xfrm>
          <a:off x="0" y="0"/>
          <a:ext cx="0" cy="0"/>
          <a:chOff x="0" y="0"/>
          <a:chExt cx="0" cy="0"/>
        </a:xfrm>
      </p:grpSpPr>
      <p:sp>
        <p:nvSpPr>
          <p:cNvPr id="828" name="Google Shape;828;p73"/>
          <p:cNvSpPr/>
          <p:nvPr/>
        </p:nvSpPr>
        <p:spPr>
          <a:xfrm>
            <a:off x="4976025" y="4106163"/>
            <a:ext cx="3873300" cy="558600"/>
          </a:xfrm>
          <a:prstGeom prst="rect">
            <a:avLst/>
          </a:prstGeom>
          <a:solidFill>
            <a:srgbClr val="004735"/>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3"/>
          <p:cNvSpPr/>
          <p:nvPr/>
        </p:nvSpPr>
        <p:spPr>
          <a:xfrm>
            <a:off x="2596150" y="23373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30" name="Google Shape;830;p73"/>
          <p:cNvSpPr/>
          <p:nvPr/>
        </p:nvSpPr>
        <p:spPr>
          <a:xfrm>
            <a:off x="2618125" y="33557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31" name="Google Shape;831;p73"/>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32" name="Google Shape;832;p73"/>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33" name="Google Shape;833;p73"/>
          <p:cNvSpPr txBox="1"/>
          <p:nvPr/>
        </p:nvSpPr>
        <p:spPr>
          <a:xfrm>
            <a:off x="1709804" y="1792275"/>
            <a:ext cx="96148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834" name="Google Shape;834;p73"/>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835" name="Google Shape;835;p73"/>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836" name="Google Shape;836;p73"/>
          <p:cNvSpPr/>
          <p:nvPr/>
        </p:nvSpPr>
        <p:spPr>
          <a:xfrm>
            <a:off x="2596150" y="27945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37" name="Google Shape;837;p73"/>
          <p:cNvSpPr txBox="1"/>
          <p:nvPr/>
        </p:nvSpPr>
        <p:spPr>
          <a:xfrm>
            <a:off x="1133508" y="2293425"/>
            <a:ext cx="1462642"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838" name="Google Shape;838;p73"/>
          <p:cNvSpPr txBox="1"/>
          <p:nvPr/>
        </p:nvSpPr>
        <p:spPr>
          <a:xfrm>
            <a:off x="1248325" y="2750625"/>
            <a:ext cx="134782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839" name="Google Shape;839;p73"/>
          <p:cNvSpPr txBox="1"/>
          <p:nvPr/>
        </p:nvSpPr>
        <p:spPr>
          <a:xfrm>
            <a:off x="1036320" y="3311750"/>
            <a:ext cx="153785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840" name="Google Shape;840;p73"/>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41" name="Google Shape;841;p73"/>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42" name="Google Shape;842;p73"/>
          <p:cNvSpPr txBox="1"/>
          <p:nvPr/>
        </p:nvSpPr>
        <p:spPr>
          <a:xfrm>
            <a:off x="3153650" y="2634663"/>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Bob will be able to verify if Alice created the signature.</a:t>
            </a:r>
            <a:endParaRPr sz="1200">
              <a:solidFill>
                <a:srgbClr val="4E4E4E"/>
              </a:solidFill>
              <a:latin typeface="Proxima Nova"/>
              <a:ea typeface="Proxima Nova"/>
              <a:cs typeface="Proxima Nova"/>
              <a:sym typeface="Proxima Nova"/>
            </a:endParaRPr>
          </a:p>
        </p:txBody>
      </p:sp>
      <p:sp>
        <p:nvSpPr>
          <p:cNvPr id="844" name="Google Shape;844;p73"/>
          <p:cNvSpPr/>
          <p:nvPr/>
        </p:nvSpPr>
        <p:spPr>
          <a:xfrm>
            <a:off x="2618125" y="39168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45" name="Google Shape;845;p73"/>
          <p:cNvSpPr txBox="1"/>
          <p:nvPr/>
        </p:nvSpPr>
        <p:spPr>
          <a:xfrm>
            <a:off x="1386775" y="38728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46" name="Google Shape;846;p73"/>
          <p:cNvSpPr/>
          <p:nvPr/>
        </p:nvSpPr>
        <p:spPr>
          <a:xfrm>
            <a:off x="7519475" y="307512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47" name="Google Shape;847;p73"/>
          <p:cNvSpPr txBox="1"/>
          <p:nvPr/>
        </p:nvSpPr>
        <p:spPr>
          <a:xfrm>
            <a:off x="5623225" y="3031175"/>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848" name="Google Shape;848;p73"/>
          <p:cNvSpPr/>
          <p:nvPr/>
        </p:nvSpPr>
        <p:spPr>
          <a:xfrm>
            <a:off x="7479925" y="363625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49" name="Google Shape;849;p73"/>
          <p:cNvSpPr txBox="1"/>
          <p:nvPr/>
        </p:nvSpPr>
        <p:spPr>
          <a:xfrm>
            <a:off x="5854975" y="35923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50" name="Google Shape;850;p73"/>
          <p:cNvSpPr/>
          <p:nvPr/>
        </p:nvSpPr>
        <p:spPr>
          <a:xfrm>
            <a:off x="5312645" y="41854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51" name="Google Shape;851;p73"/>
          <p:cNvSpPr/>
          <p:nvPr/>
        </p:nvSpPr>
        <p:spPr>
          <a:xfrm>
            <a:off x="6724575" y="41973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852" name="Google Shape;852;p73"/>
          <p:cNvGrpSpPr/>
          <p:nvPr/>
        </p:nvGrpSpPr>
        <p:grpSpPr>
          <a:xfrm>
            <a:off x="6453775" y="4299225"/>
            <a:ext cx="172500" cy="172500"/>
            <a:chOff x="5512925" y="3949100"/>
            <a:chExt cx="172500" cy="172500"/>
          </a:xfrm>
        </p:grpSpPr>
        <p:cxnSp>
          <p:nvCxnSpPr>
            <p:cNvPr id="853" name="Google Shape;853;p73"/>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854" name="Google Shape;854;p73"/>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grpSp>
        <p:nvGrpSpPr>
          <p:cNvPr id="855" name="Google Shape;855;p73"/>
          <p:cNvGrpSpPr/>
          <p:nvPr/>
        </p:nvGrpSpPr>
        <p:grpSpPr>
          <a:xfrm>
            <a:off x="7264575" y="4335934"/>
            <a:ext cx="158700" cy="76200"/>
            <a:chOff x="5323000" y="3886975"/>
            <a:chExt cx="158700" cy="76200"/>
          </a:xfrm>
        </p:grpSpPr>
        <p:cxnSp>
          <p:nvCxnSpPr>
            <p:cNvPr id="856" name="Google Shape;856;p73"/>
            <p:cNvCxnSpPr/>
            <p:nvPr/>
          </p:nvCxnSpPr>
          <p:spPr>
            <a:xfrm>
              <a:off x="5323000" y="3886975"/>
              <a:ext cx="158700" cy="0"/>
            </a:xfrm>
            <a:prstGeom prst="straightConnector1">
              <a:avLst/>
            </a:prstGeom>
            <a:noFill/>
            <a:ln w="19050" cap="flat" cmpd="sng">
              <a:solidFill>
                <a:schemeClr val="bg1"/>
              </a:solidFill>
              <a:prstDash val="solid"/>
              <a:round/>
              <a:headEnd type="none" w="med" len="med"/>
              <a:tailEnd type="none" w="med" len="med"/>
            </a:ln>
          </p:spPr>
        </p:cxnSp>
        <p:cxnSp>
          <p:nvCxnSpPr>
            <p:cNvPr id="857" name="Google Shape;857;p73"/>
            <p:cNvCxnSpPr/>
            <p:nvPr/>
          </p:nvCxnSpPr>
          <p:spPr>
            <a:xfrm>
              <a:off x="5323000" y="3963175"/>
              <a:ext cx="158700" cy="0"/>
            </a:xfrm>
            <a:prstGeom prst="straightConnector1">
              <a:avLst/>
            </a:prstGeom>
            <a:noFill/>
            <a:ln w="19050" cap="flat" cmpd="sng">
              <a:solidFill>
                <a:schemeClr val="bg1"/>
              </a:solidFill>
              <a:prstDash val="solid"/>
              <a:round/>
              <a:headEnd type="none" w="med" len="med"/>
              <a:tailEnd type="none" w="med" len="med"/>
            </a:ln>
          </p:spPr>
        </p:cxnSp>
      </p:grpSp>
      <p:sp>
        <p:nvSpPr>
          <p:cNvPr id="858" name="Google Shape;858;p73"/>
          <p:cNvSpPr/>
          <p:nvPr/>
        </p:nvSpPr>
        <p:spPr>
          <a:xfrm>
            <a:off x="7694902" y="4246116"/>
            <a:ext cx="376200" cy="2565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6AA84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59" name="Google Shape;859;p73"/>
          <p:cNvSpPr/>
          <p:nvPr/>
        </p:nvSpPr>
        <p:spPr>
          <a:xfrm>
            <a:off x="8381137" y="4245309"/>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60" name="Google Shape;860;p73"/>
          <p:cNvSpPr txBox="1"/>
          <p:nvPr/>
        </p:nvSpPr>
        <p:spPr>
          <a:xfrm>
            <a:off x="7981175" y="4153425"/>
            <a:ext cx="434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bg1"/>
                </a:solidFill>
                <a:latin typeface="Proxima Nova"/>
                <a:ea typeface="Proxima Nova"/>
                <a:cs typeface="Proxima Nova"/>
                <a:sym typeface="Proxima Nova"/>
              </a:rPr>
              <a:t>or</a:t>
            </a:r>
            <a:endParaRPr sz="1400">
              <a:solidFill>
                <a:schemeClr val="bg1"/>
              </a:solidFill>
              <a:latin typeface="Proxima Nova"/>
              <a:ea typeface="Proxima Nova"/>
              <a:cs typeface="Proxima Nova"/>
              <a:sym typeface="Proxima Nova"/>
            </a:endParaRPr>
          </a:p>
        </p:txBody>
      </p:sp>
      <p:grpSp>
        <p:nvGrpSpPr>
          <p:cNvPr id="861" name="Google Shape;861;p73"/>
          <p:cNvGrpSpPr/>
          <p:nvPr/>
        </p:nvGrpSpPr>
        <p:grpSpPr>
          <a:xfrm>
            <a:off x="5729100" y="4299225"/>
            <a:ext cx="172500" cy="172500"/>
            <a:chOff x="5512925" y="3949100"/>
            <a:chExt cx="172500" cy="172500"/>
          </a:xfrm>
        </p:grpSpPr>
        <p:cxnSp>
          <p:nvCxnSpPr>
            <p:cNvPr id="862" name="Google Shape;862;p73"/>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863" name="Google Shape;863;p73"/>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sp>
        <p:nvSpPr>
          <p:cNvPr id="864" name="Google Shape;864;p73"/>
          <p:cNvSpPr/>
          <p:nvPr/>
        </p:nvSpPr>
        <p:spPr>
          <a:xfrm>
            <a:off x="5989600" y="419737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65" name="Google Shape;865;p73"/>
          <p:cNvSpPr txBox="1"/>
          <p:nvPr/>
        </p:nvSpPr>
        <p:spPr>
          <a:xfrm>
            <a:off x="497500" y="445938"/>
            <a:ext cx="8167500" cy="487287"/>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866" name="Google Shape;866;p73"/>
          <p:cNvSpPr txBox="1"/>
          <p:nvPr/>
        </p:nvSpPr>
        <p:spPr>
          <a:xfrm>
            <a:off x="497500" y="6824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SIGNATURE GENERATION AND VERIFICATION</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70"/>
        <p:cNvGrpSpPr/>
        <p:nvPr/>
      </p:nvGrpSpPr>
      <p:grpSpPr>
        <a:xfrm>
          <a:off x="0" y="0"/>
          <a:ext cx="0" cy="0"/>
          <a:chOff x="0" y="0"/>
          <a:chExt cx="0" cy="0"/>
        </a:xfrm>
      </p:grpSpPr>
      <p:sp>
        <p:nvSpPr>
          <p:cNvPr id="871" name="Google Shape;871;p74"/>
          <p:cNvSpPr/>
          <p:nvPr/>
        </p:nvSpPr>
        <p:spPr>
          <a:xfrm>
            <a:off x="4976025" y="4106163"/>
            <a:ext cx="3873300" cy="558600"/>
          </a:xfrm>
          <a:prstGeom prst="rect">
            <a:avLst/>
          </a:prstGeom>
          <a:solidFill>
            <a:srgbClr val="004735"/>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2596150" y="23373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73" name="Google Shape;873;p74"/>
          <p:cNvSpPr/>
          <p:nvPr/>
        </p:nvSpPr>
        <p:spPr>
          <a:xfrm>
            <a:off x="2618125" y="33557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74" name="Google Shape;874;p74"/>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75" name="Google Shape;875;p74"/>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76" name="Google Shape;876;p74"/>
          <p:cNvSpPr txBox="1"/>
          <p:nvPr/>
        </p:nvSpPr>
        <p:spPr>
          <a:xfrm>
            <a:off x="1719964" y="1801700"/>
            <a:ext cx="94116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877" name="Google Shape;877;p74"/>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878" name="Google Shape;878;p74"/>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879" name="Google Shape;879;p74"/>
          <p:cNvSpPr/>
          <p:nvPr/>
        </p:nvSpPr>
        <p:spPr>
          <a:xfrm>
            <a:off x="2596150" y="27945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80" name="Google Shape;880;p74"/>
          <p:cNvSpPr txBox="1"/>
          <p:nvPr/>
        </p:nvSpPr>
        <p:spPr>
          <a:xfrm>
            <a:off x="1133508" y="2293425"/>
            <a:ext cx="1462642"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881" name="Google Shape;881;p74"/>
          <p:cNvSpPr txBox="1"/>
          <p:nvPr/>
        </p:nvSpPr>
        <p:spPr>
          <a:xfrm>
            <a:off x="1155483" y="2750625"/>
            <a:ext cx="1440667"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882" name="Google Shape;882;p74"/>
          <p:cNvSpPr txBox="1"/>
          <p:nvPr/>
        </p:nvSpPr>
        <p:spPr>
          <a:xfrm>
            <a:off x="1133508" y="3311750"/>
            <a:ext cx="1440667"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883" name="Google Shape;883;p74"/>
          <p:cNvSpPr/>
          <p:nvPr/>
        </p:nvSpPr>
        <p:spPr>
          <a:xfrm>
            <a:off x="7488283" y="25383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84" name="Google Shape;884;p74"/>
          <p:cNvSpPr txBox="1"/>
          <p:nvPr/>
        </p:nvSpPr>
        <p:spPr>
          <a:xfrm>
            <a:off x="5854975" y="24944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85" name="Google Shape;885;p74"/>
          <p:cNvSpPr txBox="1"/>
          <p:nvPr/>
        </p:nvSpPr>
        <p:spPr>
          <a:xfrm>
            <a:off x="3153650" y="2634663"/>
            <a:ext cx="2612700" cy="696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E4E4E"/>
                </a:solidFill>
                <a:latin typeface="Proxima Nova"/>
                <a:ea typeface="Proxima Nova"/>
                <a:cs typeface="Proxima Nova"/>
                <a:sym typeface="Proxima Nova"/>
              </a:rPr>
              <a:t>However,  Bob cannot easily recover Alice’s private key.</a:t>
            </a:r>
            <a:endParaRPr sz="1200">
              <a:solidFill>
                <a:srgbClr val="4E4E4E"/>
              </a:solidFill>
              <a:latin typeface="Proxima Nova"/>
              <a:ea typeface="Proxima Nova"/>
              <a:cs typeface="Proxima Nova"/>
              <a:sym typeface="Proxima Nova"/>
            </a:endParaRPr>
          </a:p>
        </p:txBody>
      </p:sp>
      <p:sp>
        <p:nvSpPr>
          <p:cNvPr id="887" name="Google Shape;887;p74"/>
          <p:cNvSpPr/>
          <p:nvPr/>
        </p:nvSpPr>
        <p:spPr>
          <a:xfrm>
            <a:off x="2618125" y="39168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88" name="Google Shape;888;p74"/>
          <p:cNvSpPr txBox="1"/>
          <p:nvPr/>
        </p:nvSpPr>
        <p:spPr>
          <a:xfrm>
            <a:off x="1386775" y="38728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89" name="Google Shape;889;p74"/>
          <p:cNvSpPr/>
          <p:nvPr/>
        </p:nvSpPr>
        <p:spPr>
          <a:xfrm>
            <a:off x="7519475" y="307512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0" name="Google Shape;890;p74"/>
          <p:cNvSpPr txBox="1"/>
          <p:nvPr/>
        </p:nvSpPr>
        <p:spPr>
          <a:xfrm>
            <a:off x="5623225" y="3031175"/>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891" name="Google Shape;891;p74"/>
          <p:cNvSpPr/>
          <p:nvPr/>
        </p:nvSpPr>
        <p:spPr>
          <a:xfrm>
            <a:off x="7479925" y="363625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2" name="Google Shape;892;p74"/>
          <p:cNvSpPr txBox="1"/>
          <p:nvPr/>
        </p:nvSpPr>
        <p:spPr>
          <a:xfrm>
            <a:off x="5854975" y="35923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893" name="Google Shape;893;p74"/>
          <p:cNvSpPr/>
          <p:nvPr/>
        </p:nvSpPr>
        <p:spPr>
          <a:xfrm>
            <a:off x="5312645" y="41854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94" name="Google Shape;894;p74"/>
          <p:cNvSpPr/>
          <p:nvPr/>
        </p:nvSpPr>
        <p:spPr>
          <a:xfrm>
            <a:off x="6724575" y="41973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895" name="Google Shape;895;p74"/>
          <p:cNvGrpSpPr/>
          <p:nvPr/>
        </p:nvGrpSpPr>
        <p:grpSpPr>
          <a:xfrm>
            <a:off x="6453775" y="4299225"/>
            <a:ext cx="172500" cy="172500"/>
            <a:chOff x="5512925" y="3949100"/>
            <a:chExt cx="172500" cy="172500"/>
          </a:xfrm>
        </p:grpSpPr>
        <p:cxnSp>
          <p:nvCxnSpPr>
            <p:cNvPr id="896" name="Google Shape;896;p74"/>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897" name="Google Shape;897;p74"/>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grpSp>
        <p:nvGrpSpPr>
          <p:cNvPr id="898" name="Google Shape;898;p74"/>
          <p:cNvGrpSpPr/>
          <p:nvPr/>
        </p:nvGrpSpPr>
        <p:grpSpPr>
          <a:xfrm>
            <a:off x="7264575" y="4335934"/>
            <a:ext cx="158700" cy="76200"/>
            <a:chOff x="5323000" y="3886975"/>
            <a:chExt cx="158700" cy="76200"/>
          </a:xfrm>
        </p:grpSpPr>
        <p:cxnSp>
          <p:nvCxnSpPr>
            <p:cNvPr id="899" name="Google Shape;899;p74"/>
            <p:cNvCxnSpPr/>
            <p:nvPr/>
          </p:nvCxnSpPr>
          <p:spPr>
            <a:xfrm>
              <a:off x="5323000" y="3886975"/>
              <a:ext cx="158700" cy="0"/>
            </a:xfrm>
            <a:prstGeom prst="straightConnector1">
              <a:avLst/>
            </a:prstGeom>
            <a:noFill/>
            <a:ln w="19050" cap="flat" cmpd="sng">
              <a:solidFill>
                <a:schemeClr val="bg1"/>
              </a:solidFill>
              <a:prstDash val="solid"/>
              <a:round/>
              <a:headEnd type="none" w="med" len="med"/>
              <a:tailEnd type="none" w="med" len="med"/>
            </a:ln>
          </p:spPr>
        </p:cxnSp>
        <p:cxnSp>
          <p:nvCxnSpPr>
            <p:cNvPr id="900" name="Google Shape;900;p74"/>
            <p:cNvCxnSpPr/>
            <p:nvPr/>
          </p:nvCxnSpPr>
          <p:spPr>
            <a:xfrm>
              <a:off x="5323000" y="3963175"/>
              <a:ext cx="158700" cy="0"/>
            </a:xfrm>
            <a:prstGeom prst="straightConnector1">
              <a:avLst/>
            </a:prstGeom>
            <a:noFill/>
            <a:ln w="19050" cap="flat" cmpd="sng">
              <a:solidFill>
                <a:schemeClr val="bg1"/>
              </a:solidFill>
              <a:prstDash val="solid"/>
              <a:round/>
              <a:headEnd type="none" w="med" len="med"/>
              <a:tailEnd type="none" w="med" len="med"/>
            </a:ln>
          </p:spPr>
        </p:cxnSp>
      </p:grpSp>
      <p:sp>
        <p:nvSpPr>
          <p:cNvPr id="901" name="Google Shape;901;p74"/>
          <p:cNvSpPr/>
          <p:nvPr/>
        </p:nvSpPr>
        <p:spPr>
          <a:xfrm>
            <a:off x="7694902" y="4246116"/>
            <a:ext cx="376200" cy="2565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6AA84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02" name="Google Shape;902;p74"/>
          <p:cNvSpPr/>
          <p:nvPr/>
        </p:nvSpPr>
        <p:spPr>
          <a:xfrm>
            <a:off x="8381137" y="4245309"/>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03" name="Google Shape;903;p74"/>
          <p:cNvSpPr txBox="1"/>
          <p:nvPr/>
        </p:nvSpPr>
        <p:spPr>
          <a:xfrm>
            <a:off x="7981175" y="4153425"/>
            <a:ext cx="434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bg1"/>
                </a:solidFill>
                <a:latin typeface="Proxima Nova"/>
                <a:ea typeface="Proxima Nova"/>
                <a:cs typeface="Proxima Nova"/>
                <a:sym typeface="Proxima Nova"/>
              </a:rPr>
              <a:t>or</a:t>
            </a:r>
            <a:endParaRPr sz="1400" dirty="0">
              <a:solidFill>
                <a:schemeClr val="bg1"/>
              </a:solidFill>
              <a:latin typeface="Proxima Nova"/>
              <a:ea typeface="Proxima Nova"/>
              <a:cs typeface="Proxima Nova"/>
              <a:sym typeface="Proxima Nova"/>
            </a:endParaRPr>
          </a:p>
        </p:txBody>
      </p:sp>
      <p:grpSp>
        <p:nvGrpSpPr>
          <p:cNvPr id="904" name="Google Shape;904;p74"/>
          <p:cNvGrpSpPr/>
          <p:nvPr/>
        </p:nvGrpSpPr>
        <p:grpSpPr>
          <a:xfrm>
            <a:off x="5729100" y="4299225"/>
            <a:ext cx="172500" cy="172500"/>
            <a:chOff x="5512925" y="3949100"/>
            <a:chExt cx="172500" cy="172500"/>
          </a:xfrm>
        </p:grpSpPr>
        <p:cxnSp>
          <p:nvCxnSpPr>
            <p:cNvPr id="905" name="Google Shape;905;p74"/>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906" name="Google Shape;906;p74"/>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sp>
        <p:nvSpPr>
          <p:cNvPr id="907" name="Google Shape;907;p74"/>
          <p:cNvSpPr/>
          <p:nvPr/>
        </p:nvSpPr>
        <p:spPr>
          <a:xfrm>
            <a:off x="5989600" y="419737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08" name="Google Shape;908;p74"/>
          <p:cNvSpPr txBox="1"/>
          <p:nvPr/>
        </p:nvSpPr>
        <p:spPr>
          <a:xfrm>
            <a:off x="497500" y="408225"/>
            <a:ext cx="8167500" cy="5250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909" name="Google Shape;909;p74"/>
          <p:cNvSpPr txBox="1"/>
          <p:nvPr/>
        </p:nvSpPr>
        <p:spPr>
          <a:xfrm>
            <a:off x="497325" y="88820"/>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13"/>
        <p:cNvGrpSpPr/>
        <p:nvPr/>
      </p:nvGrpSpPr>
      <p:grpSpPr>
        <a:xfrm>
          <a:off x="0" y="0"/>
          <a:ext cx="0" cy="0"/>
          <a:chOff x="0" y="0"/>
          <a:chExt cx="0" cy="0"/>
        </a:xfrm>
      </p:grpSpPr>
      <p:sp>
        <p:nvSpPr>
          <p:cNvPr id="914" name="Google Shape;914;p75"/>
          <p:cNvSpPr/>
          <p:nvPr/>
        </p:nvSpPr>
        <p:spPr>
          <a:xfrm>
            <a:off x="2306425" y="23357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15" name="Google Shape;915;p75"/>
          <p:cNvSpPr/>
          <p:nvPr/>
        </p:nvSpPr>
        <p:spPr>
          <a:xfrm>
            <a:off x="2328400" y="33541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6" name="Google Shape;916;p75"/>
          <p:cNvSpPr/>
          <p:nvPr/>
        </p:nvSpPr>
        <p:spPr>
          <a:xfrm flipH="1">
            <a:off x="1621519" y="12562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7" name="Google Shape;917;p75"/>
          <p:cNvSpPr/>
          <p:nvPr/>
        </p:nvSpPr>
        <p:spPr>
          <a:xfrm flipH="1">
            <a:off x="6716318" y="12562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8" name="Google Shape;918;p75"/>
          <p:cNvSpPr txBox="1"/>
          <p:nvPr/>
        </p:nvSpPr>
        <p:spPr>
          <a:xfrm>
            <a:off x="1446869" y="1800100"/>
            <a:ext cx="844425"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919" name="Google Shape;919;p75"/>
          <p:cNvSpPr txBox="1"/>
          <p:nvPr/>
        </p:nvSpPr>
        <p:spPr>
          <a:xfrm>
            <a:off x="6578775" y="18001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920" name="Google Shape;920;p75"/>
          <p:cNvSpPr/>
          <p:nvPr/>
        </p:nvSpPr>
        <p:spPr>
          <a:xfrm>
            <a:off x="2306425" y="27929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21" name="Google Shape;921;p75"/>
          <p:cNvSpPr txBox="1"/>
          <p:nvPr/>
        </p:nvSpPr>
        <p:spPr>
          <a:xfrm>
            <a:off x="753901" y="2291825"/>
            <a:ext cx="1552524"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922" name="Google Shape;922;p75"/>
          <p:cNvSpPr txBox="1"/>
          <p:nvPr/>
        </p:nvSpPr>
        <p:spPr>
          <a:xfrm>
            <a:off x="965201" y="2749025"/>
            <a:ext cx="1341224"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923" name="Google Shape;923;p75"/>
          <p:cNvSpPr txBox="1"/>
          <p:nvPr/>
        </p:nvSpPr>
        <p:spPr>
          <a:xfrm>
            <a:off x="863601" y="3310150"/>
            <a:ext cx="142084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924" name="Google Shape;924;p75"/>
          <p:cNvSpPr/>
          <p:nvPr/>
        </p:nvSpPr>
        <p:spPr>
          <a:xfrm>
            <a:off x="7724458" y="25367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25" name="Google Shape;925;p75"/>
          <p:cNvSpPr txBox="1"/>
          <p:nvPr/>
        </p:nvSpPr>
        <p:spPr>
          <a:xfrm>
            <a:off x="6091150" y="24928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27" name="Google Shape;927;p75"/>
          <p:cNvSpPr/>
          <p:nvPr/>
        </p:nvSpPr>
        <p:spPr>
          <a:xfrm>
            <a:off x="2328400" y="39152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28" name="Google Shape;928;p75"/>
          <p:cNvSpPr txBox="1"/>
          <p:nvPr/>
        </p:nvSpPr>
        <p:spPr>
          <a:xfrm>
            <a:off x="1097050" y="38712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929" name="Google Shape;929;p75"/>
          <p:cNvSpPr/>
          <p:nvPr/>
        </p:nvSpPr>
        <p:spPr>
          <a:xfrm flipH="1">
            <a:off x="4220301" y="9992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30" name="Google Shape;930;p75"/>
          <p:cNvSpPr txBox="1"/>
          <p:nvPr/>
        </p:nvSpPr>
        <p:spPr>
          <a:xfrm>
            <a:off x="4058155" y="16108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sp>
        <p:nvSpPr>
          <p:cNvPr id="931" name="Google Shape;931;p75"/>
          <p:cNvSpPr/>
          <p:nvPr/>
        </p:nvSpPr>
        <p:spPr>
          <a:xfrm>
            <a:off x="5057955" y="21719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32" name="Google Shape;932;p75"/>
          <p:cNvSpPr/>
          <p:nvPr/>
        </p:nvSpPr>
        <p:spPr>
          <a:xfrm>
            <a:off x="5057955" y="26291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33" name="Google Shape;933;p75"/>
          <p:cNvSpPr txBox="1"/>
          <p:nvPr/>
        </p:nvSpPr>
        <p:spPr>
          <a:xfrm>
            <a:off x="3075082" y="2174188"/>
            <a:ext cx="186739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a:t>
            </a:r>
            <a:r>
              <a:rPr lang="en" sz="1400" dirty="0">
                <a:solidFill>
                  <a:srgbClr val="4E4E4E"/>
                </a:solidFill>
                <a:latin typeface="Proxima Nova"/>
                <a:ea typeface="Proxima Nova"/>
                <a:cs typeface="Proxima Nova"/>
                <a:sym typeface="Proxima Nova"/>
              </a:rPr>
              <a:t>rivate </a:t>
            </a:r>
            <a:r>
              <a:rPr lang="en" dirty="0">
                <a:solidFill>
                  <a:srgbClr val="4E4E4E"/>
                </a:solidFill>
                <a:latin typeface="Proxima Nova"/>
                <a:ea typeface="Proxima Nova"/>
                <a:cs typeface="Proxima Nova"/>
                <a:sym typeface="Proxima Nova"/>
              </a:rPr>
              <a:t>K</a:t>
            </a:r>
            <a:r>
              <a:rPr lang="en" sz="1400" dirty="0">
                <a:solidFill>
                  <a:srgbClr val="4E4E4E"/>
                </a:solidFill>
                <a:latin typeface="Proxima Nova"/>
                <a:ea typeface="Proxima Nova"/>
                <a:cs typeface="Proxima Nova"/>
                <a:sym typeface="Proxima Nova"/>
              </a:rPr>
              <a:t>ey</a:t>
            </a:r>
            <a:endParaRPr sz="1400" dirty="0">
              <a:solidFill>
                <a:srgbClr val="4E4E4E"/>
              </a:solidFill>
              <a:latin typeface="Proxima Nova"/>
              <a:ea typeface="Proxima Nova"/>
              <a:cs typeface="Proxima Nova"/>
              <a:sym typeface="Proxima Nova"/>
            </a:endParaRPr>
          </a:p>
        </p:txBody>
      </p:sp>
      <p:sp>
        <p:nvSpPr>
          <p:cNvPr id="934" name="Google Shape;934;p75"/>
          <p:cNvSpPr txBox="1"/>
          <p:nvPr/>
        </p:nvSpPr>
        <p:spPr>
          <a:xfrm>
            <a:off x="3103959" y="2585175"/>
            <a:ext cx="195401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Public Key</a:t>
            </a:r>
            <a:endParaRPr sz="1400" dirty="0">
              <a:solidFill>
                <a:srgbClr val="4E4E4E"/>
              </a:solidFill>
              <a:latin typeface="Proxima Nova"/>
              <a:ea typeface="Proxima Nova"/>
              <a:cs typeface="Proxima Nova"/>
              <a:sym typeface="Proxima Nova"/>
            </a:endParaRPr>
          </a:p>
        </p:txBody>
      </p:sp>
      <p:cxnSp>
        <p:nvCxnSpPr>
          <p:cNvPr id="935" name="Google Shape;935;p75"/>
          <p:cNvCxnSpPr/>
          <p:nvPr/>
        </p:nvCxnSpPr>
        <p:spPr>
          <a:xfrm>
            <a:off x="3051650" y="924125"/>
            <a:ext cx="0" cy="4418700"/>
          </a:xfrm>
          <a:prstGeom prst="straightConnector1">
            <a:avLst/>
          </a:prstGeom>
          <a:noFill/>
          <a:ln w="19050" cap="flat" cmpd="sng">
            <a:solidFill>
              <a:srgbClr val="BFBFBF"/>
            </a:solidFill>
            <a:prstDash val="solid"/>
            <a:round/>
            <a:headEnd type="none" w="med" len="med"/>
            <a:tailEnd type="none" w="med" len="med"/>
          </a:ln>
        </p:spPr>
      </p:cxnSp>
      <p:cxnSp>
        <p:nvCxnSpPr>
          <p:cNvPr id="936" name="Google Shape;936;p75"/>
          <p:cNvCxnSpPr/>
          <p:nvPr/>
        </p:nvCxnSpPr>
        <p:spPr>
          <a:xfrm>
            <a:off x="5942025" y="877200"/>
            <a:ext cx="0" cy="4418700"/>
          </a:xfrm>
          <a:prstGeom prst="straightConnector1">
            <a:avLst/>
          </a:prstGeom>
          <a:noFill/>
          <a:ln w="19050" cap="flat" cmpd="sng">
            <a:solidFill>
              <a:srgbClr val="BFBFBF"/>
            </a:solidFill>
            <a:prstDash val="solid"/>
            <a:round/>
            <a:headEnd type="none" w="med" len="med"/>
            <a:tailEnd type="none" w="med" len="med"/>
          </a:ln>
        </p:spPr>
      </p:cxnSp>
      <p:sp>
        <p:nvSpPr>
          <p:cNvPr id="937" name="Google Shape;937;p75"/>
          <p:cNvSpPr txBox="1"/>
          <p:nvPr/>
        </p:nvSpPr>
        <p:spPr>
          <a:xfrm>
            <a:off x="497500" y="374625"/>
            <a:ext cx="8167500" cy="5586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938" name="Google Shape;938;p75"/>
          <p:cNvSpPr txBox="1"/>
          <p:nvPr/>
        </p:nvSpPr>
        <p:spPr>
          <a:xfrm>
            <a:off x="541234" y="70180"/>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42"/>
        <p:cNvGrpSpPr/>
        <p:nvPr/>
      </p:nvGrpSpPr>
      <p:grpSpPr>
        <a:xfrm>
          <a:off x="0" y="0"/>
          <a:ext cx="0" cy="0"/>
          <a:chOff x="0" y="0"/>
          <a:chExt cx="0" cy="0"/>
        </a:xfrm>
      </p:grpSpPr>
      <p:sp>
        <p:nvSpPr>
          <p:cNvPr id="943" name="Google Shape;943;p76"/>
          <p:cNvSpPr/>
          <p:nvPr/>
        </p:nvSpPr>
        <p:spPr>
          <a:xfrm>
            <a:off x="3355789" y="3671125"/>
            <a:ext cx="2282100" cy="558600"/>
          </a:xfrm>
          <a:prstGeom prst="rect">
            <a:avLst/>
          </a:prstGeom>
          <a:solidFill>
            <a:srgbClr val="004735"/>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2306425" y="23357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45" name="Google Shape;945;p76"/>
          <p:cNvSpPr/>
          <p:nvPr/>
        </p:nvSpPr>
        <p:spPr>
          <a:xfrm>
            <a:off x="2328400" y="33541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46" name="Google Shape;946;p76"/>
          <p:cNvSpPr/>
          <p:nvPr/>
        </p:nvSpPr>
        <p:spPr>
          <a:xfrm flipH="1">
            <a:off x="1621519" y="12562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47" name="Google Shape;947;p76"/>
          <p:cNvSpPr/>
          <p:nvPr/>
        </p:nvSpPr>
        <p:spPr>
          <a:xfrm flipH="1">
            <a:off x="6716318" y="12562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48" name="Google Shape;948;p76"/>
          <p:cNvSpPr txBox="1"/>
          <p:nvPr/>
        </p:nvSpPr>
        <p:spPr>
          <a:xfrm>
            <a:off x="1335181" y="1800100"/>
            <a:ext cx="982494"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949" name="Google Shape;949;p76"/>
          <p:cNvSpPr txBox="1"/>
          <p:nvPr/>
        </p:nvSpPr>
        <p:spPr>
          <a:xfrm>
            <a:off x="6578775" y="18001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950" name="Google Shape;950;p76"/>
          <p:cNvSpPr/>
          <p:nvPr/>
        </p:nvSpPr>
        <p:spPr>
          <a:xfrm>
            <a:off x="2306425" y="27929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51" name="Google Shape;951;p76"/>
          <p:cNvSpPr txBox="1"/>
          <p:nvPr/>
        </p:nvSpPr>
        <p:spPr>
          <a:xfrm>
            <a:off x="753914" y="2291825"/>
            <a:ext cx="155251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952" name="Google Shape;952;p76"/>
          <p:cNvSpPr txBox="1"/>
          <p:nvPr/>
        </p:nvSpPr>
        <p:spPr>
          <a:xfrm>
            <a:off x="751650" y="2749025"/>
            <a:ext cx="155477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953" name="Google Shape;953;p76"/>
          <p:cNvSpPr txBox="1"/>
          <p:nvPr/>
        </p:nvSpPr>
        <p:spPr>
          <a:xfrm>
            <a:off x="894084" y="3310150"/>
            <a:ext cx="1390366"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954" name="Google Shape;954;p76"/>
          <p:cNvSpPr/>
          <p:nvPr/>
        </p:nvSpPr>
        <p:spPr>
          <a:xfrm>
            <a:off x="7724458" y="253675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55" name="Google Shape;955;p76"/>
          <p:cNvSpPr txBox="1"/>
          <p:nvPr/>
        </p:nvSpPr>
        <p:spPr>
          <a:xfrm>
            <a:off x="6091150" y="249280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57" name="Google Shape;957;p76"/>
          <p:cNvSpPr/>
          <p:nvPr/>
        </p:nvSpPr>
        <p:spPr>
          <a:xfrm>
            <a:off x="2328400" y="39152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58" name="Google Shape;958;p76"/>
          <p:cNvSpPr txBox="1"/>
          <p:nvPr/>
        </p:nvSpPr>
        <p:spPr>
          <a:xfrm>
            <a:off x="1097050" y="38712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959" name="Google Shape;959;p76"/>
          <p:cNvSpPr/>
          <p:nvPr/>
        </p:nvSpPr>
        <p:spPr>
          <a:xfrm flipH="1">
            <a:off x="4220301" y="9992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60" name="Google Shape;960;p76"/>
          <p:cNvSpPr txBox="1"/>
          <p:nvPr/>
        </p:nvSpPr>
        <p:spPr>
          <a:xfrm>
            <a:off x="4058155" y="16108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grpSp>
        <p:nvGrpSpPr>
          <p:cNvPr id="961" name="Google Shape;961;p76"/>
          <p:cNvGrpSpPr/>
          <p:nvPr/>
        </p:nvGrpSpPr>
        <p:grpSpPr>
          <a:xfrm>
            <a:off x="3972794" y="3845959"/>
            <a:ext cx="172500" cy="172500"/>
            <a:chOff x="5512925" y="3949100"/>
            <a:chExt cx="172500" cy="172500"/>
          </a:xfrm>
        </p:grpSpPr>
        <p:cxnSp>
          <p:nvCxnSpPr>
            <p:cNvPr id="962" name="Google Shape;962;p76"/>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963" name="Google Shape;963;p76"/>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sp>
        <p:nvSpPr>
          <p:cNvPr id="964" name="Google Shape;964;p76"/>
          <p:cNvSpPr/>
          <p:nvPr/>
        </p:nvSpPr>
        <p:spPr>
          <a:xfrm>
            <a:off x="3476026" y="3762316"/>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65" name="Google Shape;965;p76"/>
          <p:cNvSpPr/>
          <p:nvPr/>
        </p:nvSpPr>
        <p:spPr>
          <a:xfrm>
            <a:off x="4265845" y="3754866"/>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66" name="Google Shape;966;p76"/>
          <p:cNvSpPr/>
          <p:nvPr/>
        </p:nvSpPr>
        <p:spPr>
          <a:xfrm>
            <a:off x="5178502" y="3762334"/>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967" name="Google Shape;967;p76"/>
          <p:cNvGrpSpPr/>
          <p:nvPr/>
        </p:nvGrpSpPr>
        <p:grpSpPr>
          <a:xfrm>
            <a:off x="4856535" y="3912315"/>
            <a:ext cx="158700" cy="76200"/>
            <a:chOff x="5323000" y="3886975"/>
            <a:chExt cx="158700" cy="76200"/>
          </a:xfrm>
        </p:grpSpPr>
        <p:cxnSp>
          <p:nvCxnSpPr>
            <p:cNvPr id="968" name="Google Shape;968;p76"/>
            <p:cNvCxnSpPr/>
            <p:nvPr/>
          </p:nvCxnSpPr>
          <p:spPr>
            <a:xfrm>
              <a:off x="5323000" y="3886975"/>
              <a:ext cx="158700" cy="0"/>
            </a:xfrm>
            <a:prstGeom prst="straightConnector1">
              <a:avLst/>
            </a:prstGeom>
            <a:noFill/>
            <a:ln w="19050" cap="flat" cmpd="sng">
              <a:solidFill>
                <a:schemeClr val="bg1"/>
              </a:solidFill>
              <a:prstDash val="solid"/>
              <a:round/>
              <a:headEnd type="none" w="med" len="med"/>
              <a:tailEnd type="none" w="med" len="med"/>
            </a:ln>
          </p:spPr>
        </p:cxnSp>
        <p:cxnSp>
          <p:nvCxnSpPr>
            <p:cNvPr id="969" name="Google Shape;969;p76"/>
            <p:cNvCxnSpPr/>
            <p:nvPr/>
          </p:nvCxnSpPr>
          <p:spPr>
            <a:xfrm>
              <a:off x="5323000" y="3963175"/>
              <a:ext cx="158700" cy="0"/>
            </a:xfrm>
            <a:prstGeom prst="straightConnector1">
              <a:avLst/>
            </a:prstGeom>
            <a:noFill/>
            <a:ln w="19050" cap="flat" cmpd="sng">
              <a:solidFill>
                <a:schemeClr val="bg1"/>
              </a:solidFill>
              <a:prstDash val="solid"/>
              <a:round/>
              <a:headEnd type="none" w="med" len="med"/>
              <a:tailEnd type="none" w="med" len="med"/>
            </a:ln>
          </p:spPr>
        </p:cxnSp>
      </p:grpSp>
      <p:sp>
        <p:nvSpPr>
          <p:cNvPr id="970" name="Google Shape;970;p76"/>
          <p:cNvSpPr txBox="1"/>
          <p:nvPr/>
        </p:nvSpPr>
        <p:spPr>
          <a:xfrm>
            <a:off x="2905761" y="3243478"/>
            <a:ext cx="3036254"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rgbClr val="4E4E4E"/>
                </a:solidFill>
                <a:latin typeface="Proxima Nova"/>
                <a:ea typeface="Proxima Nova"/>
                <a:cs typeface="Proxima Nova"/>
                <a:sym typeface="Proxima Nova"/>
              </a:rPr>
              <a:t>private key + message = signature</a:t>
            </a:r>
            <a:endParaRPr sz="1400" dirty="0">
              <a:solidFill>
                <a:srgbClr val="4E4E4E"/>
              </a:solidFill>
              <a:latin typeface="Proxima Nova"/>
              <a:ea typeface="Proxima Nova"/>
              <a:cs typeface="Proxima Nova"/>
              <a:sym typeface="Proxima Nova"/>
            </a:endParaRPr>
          </a:p>
        </p:txBody>
      </p:sp>
      <p:sp>
        <p:nvSpPr>
          <p:cNvPr id="971" name="Google Shape;971;p76"/>
          <p:cNvSpPr/>
          <p:nvPr/>
        </p:nvSpPr>
        <p:spPr>
          <a:xfrm>
            <a:off x="5057968" y="22425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72" name="Google Shape;972;p76"/>
          <p:cNvSpPr/>
          <p:nvPr/>
        </p:nvSpPr>
        <p:spPr>
          <a:xfrm>
            <a:off x="5057968" y="26997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73" name="Google Shape;973;p76"/>
          <p:cNvSpPr txBox="1"/>
          <p:nvPr/>
        </p:nvSpPr>
        <p:spPr>
          <a:xfrm>
            <a:off x="3103959" y="2198575"/>
            <a:ext cx="1953929"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a:t>
            </a:r>
            <a:r>
              <a:rPr lang="en" sz="1400" dirty="0">
                <a:solidFill>
                  <a:srgbClr val="4E4E4E"/>
                </a:solidFill>
                <a:latin typeface="Proxima Nova"/>
                <a:ea typeface="Proxima Nova"/>
                <a:cs typeface="Proxima Nova"/>
                <a:sym typeface="Proxima Nova"/>
              </a:rPr>
              <a:t>rivate </a:t>
            </a:r>
            <a:r>
              <a:rPr lang="en" dirty="0">
                <a:solidFill>
                  <a:srgbClr val="4E4E4E"/>
                </a:solidFill>
                <a:latin typeface="Proxima Nova"/>
                <a:ea typeface="Proxima Nova"/>
                <a:cs typeface="Proxima Nova"/>
                <a:sym typeface="Proxima Nova"/>
              </a:rPr>
              <a:t>K</a:t>
            </a:r>
            <a:r>
              <a:rPr lang="en" sz="1400" dirty="0">
                <a:solidFill>
                  <a:srgbClr val="4E4E4E"/>
                </a:solidFill>
                <a:latin typeface="Proxima Nova"/>
                <a:ea typeface="Proxima Nova"/>
                <a:cs typeface="Proxima Nova"/>
                <a:sym typeface="Proxima Nova"/>
              </a:rPr>
              <a:t>ey</a:t>
            </a:r>
            <a:endParaRPr sz="1400" dirty="0">
              <a:solidFill>
                <a:srgbClr val="4E4E4E"/>
              </a:solidFill>
              <a:latin typeface="Proxima Nova"/>
              <a:ea typeface="Proxima Nova"/>
              <a:cs typeface="Proxima Nova"/>
              <a:sym typeface="Proxima Nova"/>
            </a:endParaRPr>
          </a:p>
        </p:txBody>
      </p:sp>
      <p:sp>
        <p:nvSpPr>
          <p:cNvPr id="974" name="Google Shape;974;p76"/>
          <p:cNvSpPr txBox="1"/>
          <p:nvPr/>
        </p:nvSpPr>
        <p:spPr>
          <a:xfrm>
            <a:off x="2986761" y="2655775"/>
            <a:ext cx="2071225"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Public Key</a:t>
            </a:r>
            <a:endParaRPr sz="1400" dirty="0">
              <a:solidFill>
                <a:srgbClr val="4E4E4E"/>
              </a:solidFill>
              <a:latin typeface="Proxima Nova"/>
              <a:ea typeface="Proxima Nova"/>
              <a:cs typeface="Proxima Nova"/>
              <a:sym typeface="Proxima Nova"/>
            </a:endParaRPr>
          </a:p>
        </p:txBody>
      </p:sp>
      <p:cxnSp>
        <p:nvCxnSpPr>
          <p:cNvPr id="975" name="Google Shape;975;p76"/>
          <p:cNvCxnSpPr/>
          <p:nvPr/>
        </p:nvCxnSpPr>
        <p:spPr>
          <a:xfrm>
            <a:off x="3051650" y="924125"/>
            <a:ext cx="0" cy="4418700"/>
          </a:xfrm>
          <a:prstGeom prst="straightConnector1">
            <a:avLst/>
          </a:prstGeom>
          <a:noFill/>
          <a:ln w="19050" cap="flat" cmpd="sng">
            <a:solidFill>
              <a:srgbClr val="BFBFBF"/>
            </a:solidFill>
            <a:prstDash val="solid"/>
            <a:round/>
            <a:headEnd type="none" w="med" len="med"/>
            <a:tailEnd type="none" w="med" len="med"/>
          </a:ln>
        </p:spPr>
      </p:cxnSp>
      <p:cxnSp>
        <p:nvCxnSpPr>
          <p:cNvPr id="976" name="Google Shape;976;p76"/>
          <p:cNvCxnSpPr/>
          <p:nvPr/>
        </p:nvCxnSpPr>
        <p:spPr>
          <a:xfrm>
            <a:off x="5942025" y="877200"/>
            <a:ext cx="0" cy="4418700"/>
          </a:xfrm>
          <a:prstGeom prst="straightConnector1">
            <a:avLst/>
          </a:prstGeom>
          <a:noFill/>
          <a:ln w="19050" cap="flat" cmpd="sng">
            <a:solidFill>
              <a:srgbClr val="BFBFBF"/>
            </a:solidFill>
            <a:prstDash val="solid"/>
            <a:round/>
            <a:headEnd type="none" w="med" len="med"/>
            <a:tailEnd type="none" w="med" len="med"/>
          </a:ln>
        </p:spPr>
      </p:cxnSp>
      <p:sp>
        <p:nvSpPr>
          <p:cNvPr id="977" name="Google Shape;977;p76"/>
          <p:cNvSpPr txBox="1"/>
          <p:nvPr/>
        </p:nvSpPr>
        <p:spPr>
          <a:xfrm>
            <a:off x="497500" y="403126"/>
            <a:ext cx="8167500" cy="530099"/>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978" name="Google Shape;978;p76"/>
          <p:cNvSpPr txBox="1"/>
          <p:nvPr/>
        </p:nvSpPr>
        <p:spPr>
          <a:xfrm>
            <a:off x="497500" y="2692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SIGNATURE GENERATION AND VERIFICATION</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82"/>
        <p:cNvGrpSpPr/>
        <p:nvPr/>
      </p:nvGrpSpPr>
      <p:grpSpPr>
        <a:xfrm>
          <a:off x="0" y="0"/>
          <a:ext cx="0" cy="0"/>
          <a:chOff x="0" y="0"/>
          <a:chExt cx="0" cy="0"/>
        </a:xfrm>
      </p:grpSpPr>
      <p:sp>
        <p:nvSpPr>
          <p:cNvPr id="983" name="Google Shape;983;p77"/>
          <p:cNvSpPr/>
          <p:nvPr/>
        </p:nvSpPr>
        <p:spPr>
          <a:xfrm>
            <a:off x="2306425" y="23357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84" name="Google Shape;984;p77"/>
          <p:cNvSpPr/>
          <p:nvPr/>
        </p:nvSpPr>
        <p:spPr>
          <a:xfrm>
            <a:off x="2328400" y="33541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85" name="Google Shape;985;p77"/>
          <p:cNvSpPr/>
          <p:nvPr/>
        </p:nvSpPr>
        <p:spPr>
          <a:xfrm flipH="1">
            <a:off x="1621519" y="12562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86" name="Google Shape;986;p77"/>
          <p:cNvSpPr/>
          <p:nvPr/>
        </p:nvSpPr>
        <p:spPr>
          <a:xfrm flipH="1">
            <a:off x="6907418" y="12562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87" name="Google Shape;987;p77"/>
          <p:cNvSpPr txBox="1"/>
          <p:nvPr/>
        </p:nvSpPr>
        <p:spPr>
          <a:xfrm>
            <a:off x="1397841" y="1800100"/>
            <a:ext cx="982494"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988" name="Google Shape;988;p77"/>
          <p:cNvSpPr txBox="1"/>
          <p:nvPr/>
        </p:nvSpPr>
        <p:spPr>
          <a:xfrm>
            <a:off x="6769875" y="18001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989" name="Google Shape;989;p77"/>
          <p:cNvSpPr/>
          <p:nvPr/>
        </p:nvSpPr>
        <p:spPr>
          <a:xfrm>
            <a:off x="2306425" y="27929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90" name="Google Shape;990;p77"/>
          <p:cNvSpPr txBox="1"/>
          <p:nvPr/>
        </p:nvSpPr>
        <p:spPr>
          <a:xfrm>
            <a:off x="753914" y="2291825"/>
            <a:ext cx="155251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991" name="Google Shape;991;p77"/>
          <p:cNvSpPr txBox="1"/>
          <p:nvPr/>
        </p:nvSpPr>
        <p:spPr>
          <a:xfrm>
            <a:off x="753914" y="2749025"/>
            <a:ext cx="155251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992" name="Google Shape;992;p77"/>
          <p:cNvSpPr txBox="1"/>
          <p:nvPr/>
        </p:nvSpPr>
        <p:spPr>
          <a:xfrm>
            <a:off x="822050" y="3310150"/>
            <a:ext cx="1462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993" name="Google Shape;993;p77"/>
          <p:cNvSpPr/>
          <p:nvPr/>
        </p:nvSpPr>
        <p:spPr>
          <a:xfrm>
            <a:off x="7914558" y="24928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94" name="Google Shape;994;p77"/>
          <p:cNvSpPr txBox="1"/>
          <p:nvPr/>
        </p:nvSpPr>
        <p:spPr>
          <a:xfrm>
            <a:off x="6281250" y="24488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96" name="Google Shape;996;p77"/>
          <p:cNvSpPr/>
          <p:nvPr/>
        </p:nvSpPr>
        <p:spPr>
          <a:xfrm>
            <a:off x="2328400" y="39152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97" name="Google Shape;997;p77"/>
          <p:cNvSpPr txBox="1"/>
          <p:nvPr/>
        </p:nvSpPr>
        <p:spPr>
          <a:xfrm>
            <a:off x="1097050" y="38712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998" name="Google Shape;998;p77"/>
          <p:cNvSpPr/>
          <p:nvPr/>
        </p:nvSpPr>
        <p:spPr>
          <a:xfrm>
            <a:off x="7945750" y="33101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99" name="Google Shape;999;p77"/>
          <p:cNvSpPr txBox="1"/>
          <p:nvPr/>
        </p:nvSpPr>
        <p:spPr>
          <a:xfrm>
            <a:off x="6049500" y="3266200"/>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1000" name="Google Shape;1000;p77"/>
          <p:cNvSpPr/>
          <p:nvPr/>
        </p:nvSpPr>
        <p:spPr>
          <a:xfrm>
            <a:off x="7906200" y="38712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01" name="Google Shape;1001;p77"/>
          <p:cNvSpPr txBox="1"/>
          <p:nvPr/>
        </p:nvSpPr>
        <p:spPr>
          <a:xfrm>
            <a:off x="6281250" y="382732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Eve</a:t>
            </a:r>
            <a:r>
              <a:rPr lang="en" sz="1400">
                <a:solidFill>
                  <a:srgbClr val="4E4E4E"/>
                </a:solidFill>
                <a:latin typeface="Proxima Nova"/>
                <a:ea typeface="Proxima Nova"/>
                <a:cs typeface="Proxima Nova"/>
                <a:sym typeface="Proxima Nova"/>
              </a:rPr>
              <a:t>'s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1002" name="Google Shape;1002;p77"/>
          <p:cNvSpPr/>
          <p:nvPr/>
        </p:nvSpPr>
        <p:spPr>
          <a:xfrm flipH="1">
            <a:off x="4220301" y="9992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03" name="Google Shape;1003;p77"/>
          <p:cNvSpPr txBox="1"/>
          <p:nvPr/>
        </p:nvSpPr>
        <p:spPr>
          <a:xfrm>
            <a:off x="4058155" y="16108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sp>
        <p:nvSpPr>
          <p:cNvPr id="1004" name="Google Shape;1004;p77"/>
          <p:cNvSpPr/>
          <p:nvPr/>
        </p:nvSpPr>
        <p:spPr>
          <a:xfrm>
            <a:off x="5178502" y="3914734"/>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05" name="Google Shape;1005;p77"/>
          <p:cNvSpPr/>
          <p:nvPr/>
        </p:nvSpPr>
        <p:spPr>
          <a:xfrm>
            <a:off x="5057968" y="22425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06" name="Google Shape;1006;p77"/>
          <p:cNvSpPr/>
          <p:nvPr/>
        </p:nvSpPr>
        <p:spPr>
          <a:xfrm>
            <a:off x="5057968" y="26997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07" name="Google Shape;1007;p77"/>
          <p:cNvSpPr txBox="1"/>
          <p:nvPr/>
        </p:nvSpPr>
        <p:spPr>
          <a:xfrm>
            <a:off x="3147535" y="2198575"/>
            <a:ext cx="1910353"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a:t>
            </a:r>
            <a:r>
              <a:rPr lang="en" sz="1400" dirty="0">
                <a:solidFill>
                  <a:srgbClr val="4E4E4E"/>
                </a:solidFill>
                <a:latin typeface="Proxima Nova"/>
                <a:ea typeface="Proxima Nova"/>
                <a:cs typeface="Proxima Nova"/>
                <a:sym typeface="Proxima Nova"/>
              </a:rPr>
              <a:t>rivate </a:t>
            </a:r>
            <a:r>
              <a:rPr lang="en" dirty="0">
                <a:solidFill>
                  <a:srgbClr val="4E4E4E"/>
                </a:solidFill>
                <a:latin typeface="Proxima Nova"/>
                <a:ea typeface="Proxima Nova"/>
                <a:cs typeface="Proxima Nova"/>
                <a:sym typeface="Proxima Nova"/>
              </a:rPr>
              <a:t>K</a:t>
            </a:r>
            <a:r>
              <a:rPr lang="en" sz="1400" dirty="0">
                <a:solidFill>
                  <a:srgbClr val="4E4E4E"/>
                </a:solidFill>
                <a:latin typeface="Proxima Nova"/>
                <a:ea typeface="Proxima Nova"/>
                <a:cs typeface="Proxima Nova"/>
                <a:sym typeface="Proxima Nova"/>
              </a:rPr>
              <a:t>ey</a:t>
            </a:r>
            <a:endParaRPr sz="1400" dirty="0">
              <a:solidFill>
                <a:srgbClr val="4E4E4E"/>
              </a:solidFill>
              <a:latin typeface="Proxima Nova"/>
              <a:ea typeface="Proxima Nova"/>
              <a:cs typeface="Proxima Nova"/>
              <a:sym typeface="Proxima Nova"/>
            </a:endParaRPr>
          </a:p>
        </p:txBody>
      </p:sp>
      <p:sp>
        <p:nvSpPr>
          <p:cNvPr id="1008" name="Google Shape;1008;p77"/>
          <p:cNvSpPr txBox="1"/>
          <p:nvPr/>
        </p:nvSpPr>
        <p:spPr>
          <a:xfrm>
            <a:off x="3029675" y="2655775"/>
            <a:ext cx="202831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Public Key</a:t>
            </a:r>
            <a:endParaRPr sz="1400" dirty="0">
              <a:solidFill>
                <a:srgbClr val="4E4E4E"/>
              </a:solidFill>
              <a:latin typeface="Proxima Nova"/>
              <a:ea typeface="Proxima Nova"/>
              <a:cs typeface="Proxima Nova"/>
              <a:sym typeface="Proxima Nova"/>
            </a:endParaRPr>
          </a:p>
        </p:txBody>
      </p:sp>
      <p:cxnSp>
        <p:nvCxnSpPr>
          <p:cNvPr id="1009" name="Google Shape;1009;p77"/>
          <p:cNvCxnSpPr/>
          <p:nvPr/>
        </p:nvCxnSpPr>
        <p:spPr>
          <a:xfrm>
            <a:off x="3051650" y="924125"/>
            <a:ext cx="0" cy="4418700"/>
          </a:xfrm>
          <a:prstGeom prst="straightConnector1">
            <a:avLst/>
          </a:prstGeom>
          <a:noFill/>
          <a:ln w="19050" cap="flat" cmpd="sng">
            <a:solidFill>
              <a:srgbClr val="BFBFBF"/>
            </a:solidFill>
            <a:prstDash val="solid"/>
            <a:round/>
            <a:headEnd type="none" w="med" len="med"/>
            <a:tailEnd type="none" w="med" len="med"/>
          </a:ln>
        </p:spPr>
      </p:cxnSp>
      <p:cxnSp>
        <p:nvCxnSpPr>
          <p:cNvPr id="1010" name="Google Shape;1010;p77"/>
          <p:cNvCxnSpPr/>
          <p:nvPr/>
        </p:nvCxnSpPr>
        <p:spPr>
          <a:xfrm>
            <a:off x="5942025" y="877200"/>
            <a:ext cx="0" cy="4418700"/>
          </a:xfrm>
          <a:prstGeom prst="straightConnector1">
            <a:avLst/>
          </a:prstGeom>
          <a:noFill/>
          <a:ln w="19050" cap="flat" cmpd="sng">
            <a:solidFill>
              <a:srgbClr val="BFBFBF"/>
            </a:solidFill>
            <a:prstDash val="solid"/>
            <a:round/>
            <a:headEnd type="none" w="med" len="med"/>
            <a:tailEnd type="none" w="med" len="med"/>
          </a:ln>
        </p:spPr>
      </p:cxnSp>
      <p:sp>
        <p:nvSpPr>
          <p:cNvPr id="1011" name="Google Shape;1011;p77"/>
          <p:cNvSpPr/>
          <p:nvPr/>
        </p:nvSpPr>
        <p:spPr>
          <a:xfrm>
            <a:off x="5139350" y="327707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12" name="Google Shape;1012;p77"/>
          <p:cNvSpPr txBox="1"/>
          <p:nvPr/>
        </p:nvSpPr>
        <p:spPr>
          <a:xfrm>
            <a:off x="3243100" y="3233125"/>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rgbClr val="4E4E4E"/>
                </a:solidFill>
                <a:latin typeface="Proxima Nova"/>
                <a:ea typeface="Proxima Nova"/>
                <a:cs typeface="Proxima Nova"/>
                <a:sym typeface="Proxima Nova"/>
              </a:rPr>
              <a:t>Alice's </a:t>
            </a: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1013" name="Google Shape;1013;p77"/>
          <p:cNvSpPr txBox="1"/>
          <p:nvPr/>
        </p:nvSpPr>
        <p:spPr>
          <a:xfrm>
            <a:off x="3532800" y="387077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a:t>
            </a:r>
            <a:r>
              <a:rPr lang="en" sz="1400" dirty="0">
                <a:solidFill>
                  <a:srgbClr val="4E4E4E"/>
                </a:solidFill>
                <a:latin typeface="Proxima Nova"/>
                <a:ea typeface="Proxima Nova"/>
                <a:cs typeface="Proxima Nova"/>
                <a:sym typeface="Proxima Nova"/>
              </a:rPr>
              <a:t>s </a:t>
            </a:r>
            <a:r>
              <a:rPr lang="en" dirty="0">
                <a:solidFill>
                  <a:srgbClr val="4E4E4E"/>
                </a:solidFill>
                <a:latin typeface="Proxima Nova"/>
                <a:ea typeface="Proxima Nova"/>
                <a:cs typeface="Proxima Nova"/>
                <a:sym typeface="Proxima Nova"/>
              </a:rPr>
              <a:t>S</a:t>
            </a:r>
            <a:r>
              <a:rPr lang="en" sz="1400" dirty="0">
                <a:solidFill>
                  <a:srgbClr val="4E4E4E"/>
                </a:solidFill>
                <a:latin typeface="Proxima Nova"/>
                <a:ea typeface="Proxima Nova"/>
                <a:cs typeface="Proxima Nova"/>
                <a:sym typeface="Proxima Nova"/>
              </a:rPr>
              <a:t>ignature</a:t>
            </a:r>
            <a:endParaRPr sz="1400" dirty="0">
              <a:solidFill>
                <a:srgbClr val="4E4E4E"/>
              </a:solidFill>
              <a:latin typeface="Proxima Nova"/>
              <a:ea typeface="Proxima Nova"/>
              <a:cs typeface="Proxima Nova"/>
              <a:sym typeface="Proxima Nova"/>
            </a:endParaRPr>
          </a:p>
        </p:txBody>
      </p:sp>
      <p:cxnSp>
        <p:nvCxnSpPr>
          <p:cNvPr id="1014" name="Google Shape;1014;p77"/>
          <p:cNvCxnSpPr/>
          <p:nvPr/>
        </p:nvCxnSpPr>
        <p:spPr>
          <a:xfrm>
            <a:off x="5704200" y="3470550"/>
            <a:ext cx="559800" cy="0"/>
          </a:xfrm>
          <a:prstGeom prst="straightConnector1">
            <a:avLst/>
          </a:prstGeom>
          <a:noFill/>
          <a:ln w="9525" cap="flat" cmpd="sng">
            <a:solidFill>
              <a:schemeClr val="dk2"/>
            </a:solidFill>
            <a:prstDash val="solid"/>
            <a:round/>
            <a:headEnd type="none" w="med" len="med"/>
            <a:tailEnd type="triangle" w="med" len="med"/>
          </a:ln>
        </p:spPr>
      </p:cxnSp>
      <p:cxnSp>
        <p:nvCxnSpPr>
          <p:cNvPr id="1015" name="Google Shape;1015;p77"/>
          <p:cNvCxnSpPr/>
          <p:nvPr/>
        </p:nvCxnSpPr>
        <p:spPr>
          <a:xfrm>
            <a:off x="5704200" y="4080150"/>
            <a:ext cx="559800" cy="0"/>
          </a:xfrm>
          <a:prstGeom prst="straightConnector1">
            <a:avLst/>
          </a:prstGeom>
          <a:noFill/>
          <a:ln w="9525" cap="flat" cmpd="sng">
            <a:solidFill>
              <a:schemeClr val="dk2"/>
            </a:solidFill>
            <a:prstDash val="solid"/>
            <a:round/>
            <a:headEnd type="none" w="med" len="med"/>
            <a:tailEnd type="triangle" w="med" len="med"/>
          </a:ln>
        </p:spPr>
      </p:cxnSp>
      <p:sp>
        <p:nvSpPr>
          <p:cNvPr id="1016" name="Google Shape;1016;p77"/>
          <p:cNvSpPr txBox="1"/>
          <p:nvPr/>
        </p:nvSpPr>
        <p:spPr>
          <a:xfrm>
            <a:off x="497500" y="428830"/>
            <a:ext cx="8167500" cy="504395"/>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1017" name="Google Shape;1017;p77"/>
          <p:cNvSpPr txBox="1"/>
          <p:nvPr/>
        </p:nvSpPr>
        <p:spPr>
          <a:xfrm>
            <a:off x="497500" y="98549"/>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21"/>
        <p:cNvGrpSpPr/>
        <p:nvPr/>
      </p:nvGrpSpPr>
      <p:grpSpPr>
        <a:xfrm>
          <a:off x="0" y="0"/>
          <a:ext cx="0" cy="0"/>
          <a:chOff x="0" y="0"/>
          <a:chExt cx="0" cy="0"/>
        </a:xfrm>
      </p:grpSpPr>
      <p:sp>
        <p:nvSpPr>
          <p:cNvPr id="1022" name="Google Shape;1022;p78"/>
          <p:cNvSpPr/>
          <p:nvPr/>
        </p:nvSpPr>
        <p:spPr>
          <a:xfrm>
            <a:off x="2306425" y="23357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23" name="Google Shape;1023;p78"/>
          <p:cNvSpPr/>
          <p:nvPr/>
        </p:nvSpPr>
        <p:spPr>
          <a:xfrm>
            <a:off x="2328400" y="33541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24" name="Google Shape;1024;p78"/>
          <p:cNvSpPr/>
          <p:nvPr/>
        </p:nvSpPr>
        <p:spPr>
          <a:xfrm flipH="1">
            <a:off x="1621519" y="12562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25" name="Google Shape;1025;p78"/>
          <p:cNvSpPr/>
          <p:nvPr/>
        </p:nvSpPr>
        <p:spPr>
          <a:xfrm flipH="1">
            <a:off x="6907418" y="12562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26" name="Google Shape;1026;p78"/>
          <p:cNvSpPr txBox="1"/>
          <p:nvPr/>
        </p:nvSpPr>
        <p:spPr>
          <a:xfrm>
            <a:off x="1424298" y="1800100"/>
            <a:ext cx="942743"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4E4E4E"/>
                </a:solidFill>
                <a:latin typeface="Proxima Nova"/>
                <a:ea typeface="Proxima Nova"/>
                <a:cs typeface="Proxima Nova"/>
                <a:sym typeface="Proxima Nova"/>
              </a:rPr>
              <a:t>ALICE</a:t>
            </a:r>
            <a:endParaRPr sz="1800" dirty="0">
              <a:solidFill>
                <a:srgbClr val="4E4E4E"/>
              </a:solidFill>
              <a:latin typeface="Proxima Nova"/>
              <a:ea typeface="Proxima Nova"/>
              <a:cs typeface="Proxima Nova"/>
              <a:sym typeface="Proxima Nova"/>
            </a:endParaRPr>
          </a:p>
        </p:txBody>
      </p:sp>
      <p:sp>
        <p:nvSpPr>
          <p:cNvPr id="1027" name="Google Shape;1027;p78"/>
          <p:cNvSpPr txBox="1"/>
          <p:nvPr/>
        </p:nvSpPr>
        <p:spPr>
          <a:xfrm>
            <a:off x="6769875" y="18001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1028" name="Google Shape;1028;p78"/>
          <p:cNvSpPr/>
          <p:nvPr/>
        </p:nvSpPr>
        <p:spPr>
          <a:xfrm>
            <a:off x="2306425" y="279297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29" name="Google Shape;1029;p78"/>
          <p:cNvSpPr txBox="1"/>
          <p:nvPr/>
        </p:nvSpPr>
        <p:spPr>
          <a:xfrm>
            <a:off x="753914" y="2291825"/>
            <a:ext cx="1552511"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Private Key</a:t>
            </a:r>
            <a:endParaRPr sz="1400" dirty="0">
              <a:solidFill>
                <a:srgbClr val="4E4E4E"/>
              </a:solidFill>
              <a:latin typeface="Proxima Nova"/>
              <a:ea typeface="Proxima Nova"/>
              <a:cs typeface="Proxima Nova"/>
              <a:sym typeface="Proxima Nova"/>
            </a:endParaRPr>
          </a:p>
        </p:txBody>
      </p:sp>
      <p:sp>
        <p:nvSpPr>
          <p:cNvPr id="1030" name="Google Shape;1030;p78"/>
          <p:cNvSpPr txBox="1"/>
          <p:nvPr/>
        </p:nvSpPr>
        <p:spPr>
          <a:xfrm>
            <a:off x="885112" y="2749025"/>
            <a:ext cx="1421313"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Public Key</a:t>
            </a:r>
            <a:endParaRPr sz="1400" dirty="0">
              <a:solidFill>
                <a:srgbClr val="4E4E4E"/>
              </a:solidFill>
              <a:latin typeface="Proxima Nova"/>
              <a:ea typeface="Proxima Nova"/>
              <a:cs typeface="Proxima Nova"/>
              <a:sym typeface="Proxima Nova"/>
            </a:endParaRPr>
          </a:p>
        </p:txBody>
      </p:sp>
      <p:sp>
        <p:nvSpPr>
          <p:cNvPr id="1031" name="Google Shape;1031;p78"/>
          <p:cNvSpPr txBox="1"/>
          <p:nvPr/>
        </p:nvSpPr>
        <p:spPr>
          <a:xfrm>
            <a:off x="863137" y="3310150"/>
            <a:ext cx="1421313"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1032" name="Google Shape;1032;p78"/>
          <p:cNvSpPr/>
          <p:nvPr/>
        </p:nvSpPr>
        <p:spPr>
          <a:xfrm>
            <a:off x="7914558" y="24928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33" name="Google Shape;1033;p78"/>
          <p:cNvSpPr txBox="1"/>
          <p:nvPr/>
        </p:nvSpPr>
        <p:spPr>
          <a:xfrm>
            <a:off x="6281250" y="24488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1035" name="Google Shape;1035;p78"/>
          <p:cNvSpPr/>
          <p:nvPr/>
        </p:nvSpPr>
        <p:spPr>
          <a:xfrm>
            <a:off x="2328400" y="39152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36" name="Google Shape;1036;p78"/>
          <p:cNvSpPr txBox="1"/>
          <p:nvPr/>
        </p:nvSpPr>
        <p:spPr>
          <a:xfrm>
            <a:off x="1097050" y="3871288"/>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1037" name="Google Shape;1037;p78"/>
          <p:cNvSpPr/>
          <p:nvPr/>
        </p:nvSpPr>
        <p:spPr>
          <a:xfrm>
            <a:off x="7945750" y="33101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38" name="Google Shape;1038;p78"/>
          <p:cNvSpPr txBox="1"/>
          <p:nvPr/>
        </p:nvSpPr>
        <p:spPr>
          <a:xfrm>
            <a:off x="6049500" y="3266200"/>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a:t>
            </a:r>
            <a:r>
              <a:rPr lang="en">
                <a:solidFill>
                  <a:srgbClr val="4E4E4E"/>
                </a:solidFill>
                <a:latin typeface="Proxima Nova"/>
                <a:ea typeface="Proxima Nova"/>
                <a:cs typeface="Proxima Nova"/>
                <a:sym typeface="Proxima Nova"/>
              </a:rPr>
              <a:t>Transaction</a:t>
            </a:r>
            <a:endParaRPr sz="1400">
              <a:solidFill>
                <a:srgbClr val="4E4E4E"/>
              </a:solidFill>
              <a:latin typeface="Proxima Nova"/>
              <a:ea typeface="Proxima Nova"/>
              <a:cs typeface="Proxima Nova"/>
              <a:sym typeface="Proxima Nova"/>
            </a:endParaRPr>
          </a:p>
        </p:txBody>
      </p:sp>
      <p:sp>
        <p:nvSpPr>
          <p:cNvPr id="1039" name="Google Shape;1039;p78"/>
          <p:cNvSpPr/>
          <p:nvPr/>
        </p:nvSpPr>
        <p:spPr>
          <a:xfrm>
            <a:off x="7906200" y="38712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40" name="Google Shape;1040;p78"/>
          <p:cNvSpPr txBox="1"/>
          <p:nvPr/>
        </p:nvSpPr>
        <p:spPr>
          <a:xfrm>
            <a:off x="6281250" y="382732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Eve</a:t>
            </a:r>
            <a:r>
              <a:rPr lang="en" sz="1400">
                <a:solidFill>
                  <a:srgbClr val="4E4E4E"/>
                </a:solidFill>
                <a:latin typeface="Proxima Nova"/>
                <a:ea typeface="Proxima Nova"/>
                <a:cs typeface="Proxima Nova"/>
                <a:sym typeface="Proxima Nova"/>
              </a:rPr>
              <a:t>'s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1041" name="Google Shape;1041;p78"/>
          <p:cNvSpPr/>
          <p:nvPr/>
        </p:nvSpPr>
        <p:spPr>
          <a:xfrm flipH="1">
            <a:off x="4220301" y="9992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42" name="Google Shape;1042;p78"/>
          <p:cNvSpPr txBox="1"/>
          <p:nvPr/>
        </p:nvSpPr>
        <p:spPr>
          <a:xfrm>
            <a:off x="4058155" y="16108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sp>
        <p:nvSpPr>
          <p:cNvPr id="1043" name="Google Shape;1043;p78"/>
          <p:cNvSpPr/>
          <p:nvPr/>
        </p:nvSpPr>
        <p:spPr>
          <a:xfrm>
            <a:off x="5178502" y="3914734"/>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44" name="Google Shape;1044;p78"/>
          <p:cNvSpPr/>
          <p:nvPr/>
        </p:nvSpPr>
        <p:spPr>
          <a:xfrm>
            <a:off x="5057968" y="22425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45" name="Google Shape;1045;p78"/>
          <p:cNvSpPr/>
          <p:nvPr/>
        </p:nvSpPr>
        <p:spPr>
          <a:xfrm>
            <a:off x="5057968" y="26997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46" name="Google Shape;1046;p78"/>
          <p:cNvSpPr txBox="1"/>
          <p:nvPr/>
        </p:nvSpPr>
        <p:spPr>
          <a:xfrm>
            <a:off x="3134241" y="2198575"/>
            <a:ext cx="1923647"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a:t>
            </a:r>
            <a:r>
              <a:rPr lang="en" sz="1400" dirty="0">
                <a:solidFill>
                  <a:srgbClr val="4E4E4E"/>
                </a:solidFill>
                <a:latin typeface="Proxima Nova"/>
                <a:ea typeface="Proxima Nova"/>
                <a:cs typeface="Proxima Nova"/>
                <a:sym typeface="Proxima Nova"/>
              </a:rPr>
              <a:t>rivate </a:t>
            </a:r>
            <a:r>
              <a:rPr lang="en" dirty="0">
                <a:solidFill>
                  <a:srgbClr val="4E4E4E"/>
                </a:solidFill>
                <a:latin typeface="Proxima Nova"/>
                <a:ea typeface="Proxima Nova"/>
                <a:cs typeface="Proxima Nova"/>
                <a:sym typeface="Proxima Nova"/>
              </a:rPr>
              <a:t>K</a:t>
            </a:r>
            <a:r>
              <a:rPr lang="en" sz="1400" dirty="0">
                <a:solidFill>
                  <a:srgbClr val="4E4E4E"/>
                </a:solidFill>
                <a:latin typeface="Proxima Nova"/>
                <a:ea typeface="Proxima Nova"/>
                <a:cs typeface="Proxima Nova"/>
                <a:sym typeface="Proxima Nova"/>
              </a:rPr>
              <a:t>ey</a:t>
            </a:r>
            <a:endParaRPr sz="1400" dirty="0">
              <a:solidFill>
                <a:srgbClr val="4E4E4E"/>
              </a:solidFill>
              <a:latin typeface="Proxima Nova"/>
              <a:ea typeface="Proxima Nova"/>
              <a:cs typeface="Proxima Nova"/>
              <a:sym typeface="Proxima Nova"/>
            </a:endParaRPr>
          </a:p>
        </p:txBody>
      </p:sp>
      <p:sp>
        <p:nvSpPr>
          <p:cNvPr id="1047" name="Google Shape;1047;p78"/>
          <p:cNvSpPr txBox="1"/>
          <p:nvPr/>
        </p:nvSpPr>
        <p:spPr>
          <a:xfrm>
            <a:off x="3103959" y="2655775"/>
            <a:ext cx="1954027"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4E4E4E"/>
                </a:solidFill>
                <a:latin typeface="Proxima Nova"/>
                <a:ea typeface="Proxima Nova"/>
                <a:cs typeface="Proxima Nova"/>
                <a:sym typeface="Proxima Nova"/>
              </a:rPr>
              <a:t>Eve’s Public Key</a:t>
            </a:r>
            <a:endParaRPr sz="1400" dirty="0">
              <a:solidFill>
                <a:srgbClr val="4E4E4E"/>
              </a:solidFill>
              <a:latin typeface="Proxima Nova"/>
              <a:ea typeface="Proxima Nova"/>
              <a:cs typeface="Proxima Nova"/>
              <a:sym typeface="Proxima Nova"/>
            </a:endParaRPr>
          </a:p>
        </p:txBody>
      </p:sp>
      <p:cxnSp>
        <p:nvCxnSpPr>
          <p:cNvPr id="1048" name="Google Shape;1048;p78"/>
          <p:cNvCxnSpPr/>
          <p:nvPr/>
        </p:nvCxnSpPr>
        <p:spPr>
          <a:xfrm>
            <a:off x="3051650" y="924125"/>
            <a:ext cx="0" cy="4418700"/>
          </a:xfrm>
          <a:prstGeom prst="straightConnector1">
            <a:avLst/>
          </a:prstGeom>
          <a:noFill/>
          <a:ln w="19050" cap="flat" cmpd="sng">
            <a:solidFill>
              <a:srgbClr val="BFBFBF"/>
            </a:solidFill>
            <a:prstDash val="solid"/>
            <a:round/>
            <a:headEnd type="none" w="med" len="med"/>
            <a:tailEnd type="none" w="med" len="med"/>
          </a:ln>
        </p:spPr>
      </p:cxnSp>
      <p:cxnSp>
        <p:nvCxnSpPr>
          <p:cNvPr id="1049" name="Google Shape;1049;p78"/>
          <p:cNvCxnSpPr/>
          <p:nvPr/>
        </p:nvCxnSpPr>
        <p:spPr>
          <a:xfrm>
            <a:off x="5942025" y="877200"/>
            <a:ext cx="0" cy="4418700"/>
          </a:xfrm>
          <a:prstGeom prst="straightConnector1">
            <a:avLst/>
          </a:prstGeom>
          <a:noFill/>
          <a:ln w="19050" cap="flat" cmpd="sng">
            <a:solidFill>
              <a:srgbClr val="BFBFBF"/>
            </a:solidFill>
            <a:prstDash val="solid"/>
            <a:round/>
            <a:headEnd type="none" w="med" len="med"/>
            <a:tailEnd type="none" w="med" len="med"/>
          </a:ln>
        </p:spPr>
      </p:cxnSp>
      <p:sp>
        <p:nvSpPr>
          <p:cNvPr id="1050" name="Google Shape;1050;p78"/>
          <p:cNvSpPr/>
          <p:nvPr/>
        </p:nvSpPr>
        <p:spPr>
          <a:xfrm>
            <a:off x="5139350" y="327707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51" name="Google Shape;1051;p78"/>
          <p:cNvSpPr txBox="1"/>
          <p:nvPr/>
        </p:nvSpPr>
        <p:spPr>
          <a:xfrm>
            <a:off x="3243100" y="3233125"/>
            <a:ext cx="18522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rgbClr val="4E4E4E"/>
                </a:solidFill>
                <a:latin typeface="Proxima Nova"/>
                <a:ea typeface="Proxima Nova"/>
                <a:cs typeface="Proxima Nova"/>
                <a:sym typeface="Proxima Nova"/>
              </a:rPr>
              <a:t>Alice's </a:t>
            </a:r>
            <a:r>
              <a:rPr lang="en" dirty="0">
                <a:solidFill>
                  <a:srgbClr val="4E4E4E"/>
                </a:solidFill>
                <a:latin typeface="Proxima Nova"/>
                <a:ea typeface="Proxima Nova"/>
                <a:cs typeface="Proxima Nova"/>
                <a:sym typeface="Proxima Nova"/>
              </a:rPr>
              <a:t>Transaction</a:t>
            </a:r>
            <a:endParaRPr sz="1400" dirty="0">
              <a:solidFill>
                <a:srgbClr val="4E4E4E"/>
              </a:solidFill>
              <a:latin typeface="Proxima Nova"/>
              <a:ea typeface="Proxima Nova"/>
              <a:cs typeface="Proxima Nova"/>
              <a:sym typeface="Proxima Nova"/>
            </a:endParaRPr>
          </a:p>
        </p:txBody>
      </p:sp>
      <p:sp>
        <p:nvSpPr>
          <p:cNvPr id="1052" name="Google Shape;1052;p78"/>
          <p:cNvSpPr txBox="1"/>
          <p:nvPr/>
        </p:nvSpPr>
        <p:spPr>
          <a:xfrm>
            <a:off x="3532800" y="387077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E4E4E"/>
                </a:solidFill>
                <a:latin typeface="Proxima Nova"/>
                <a:ea typeface="Proxima Nova"/>
                <a:cs typeface="Proxima Nova"/>
                <a:sym typeface="Proxima Nova"/>
              </a:rPr>
              <a:t>Eve’</a:t>
            </a:r>
            <a:r>
              <a:rPr lang="en" sz="1400">
                <a:solidFill>
                  <a:srgbClr val="4E4E4E"/>
                </a:solidFill>
                <a:latin typeface="Proxima Nova"/>
                <a:ea typeface="Proxima Nova"/>
                <a:cs typeface="Proxima Nova"/>
                <a:sym typeface="Proxima Nova"/>
              </a:rPr>
              <a:t>s </a:t>
            </a:r>
            <a:r>
              <a:rPr lang="en">
                <a:solidFill>
                  <a:srgbClr val="4E4E4E"/>
                </a:solidFill>
                <a:latin typeface="Proxima Nova"/>
                <a:ea typeface="Proxima Nova"/>
                <a:cs typeface="Proxima Nova"/>
                <a:sym typeface="Proxima Nova"/>
              </a:rPr>
              <a:t>S</a:t>
            </a:r>
            <a:r>
              <a:rPr lang="en" sz="1400">
                <a:solidFill>
                  <a:srgbClr val="4E4E4E"/>
                </a:solidFill>
                <a:latin typeface="Proxima Nova"/>
                <a:ea typeface="Proxima Nova"/>
                <a:cs typeface="Proxima Nova"/>
                <a:sym typeface="Proxima Nova"/>
              </a:rPr>
              <a:t>ignature</a:t>
            </a:r>
            <a:endParaRPr sz="1400">
              <a:solidFill>
                <a:srgbClr val="4E4E4E"/>
              </a:solidFill>
              <a:latin typeface="Proxima Nova"/>
              <a:ea typeface="Proxima Nova"/>
              <a:cs typeface="Proxima Nova"/>
              <a:sym typeface="Proxima Nova"/>
            </a:endParaRPr>
          </a:p>
        </p:txBody>
      </p:sp>
      <p:sp>
        <p:nvSpPr>
          <p:cNvPr id="1053" name="Google Shape;1053;p78"/>
          <p:cNvSpPr/>
          <p:nvPr/>
        </p:nvSpPr>
        <p:spPr>
          <a:xfrm>
            <a:off x="6049500" y="4388450"/>
            <a:ext cx="2896200" cy="558600"/>
          </a:xfrm>
          <a:prstGeom prst="rect">
            <a:avLst/>
          </a:prstGeom>
          <a:solidFill>
            <a:srgbClr val="004735"/>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6201145" y="4467725"/>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1055" name="Google Shape;1055;p78"/>
          <p:cNvSpPr/>
          <p:nvPr/>
        </p:nvSpPr>
        <p:spPr>
          <a:xfrm>
            <a:off x="7613075" y="447965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9900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1056" name="Google Shape;1056;p78"/>
          <p:cNvGrpSpPr/>
          <p:nvPr/>
        </p:nvGrpSpPr>
        <p:grpSpPr>
          <a:xfrm>
            <a:off x="7342275" y="4581500"/>
            <a:ext cx="172500" cy="172500"/>
            <a:chOff x="5512925" y="3949100"/>
            <a:chExt cx="172500" cy="172500"/>
          </a:xfrm>
        </p:grpSpPr>
        <p:cxnSp>
          <p:nvCxnSpPr>
            <p:cNvPr id="1057" name="Google Shape;1057;p78"/>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1058" name="Google Shape;1058;p78"/>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grpSp>
        <p:nvGrpSpPr>
          <p:cNvPr id="1059" name="Google Shape;1059;p78"/>
          <p:cNvGrpSpPr/>
          <p:nvPr/>
        </p:nvGrpSpPr>
        <p:grpSpPr>
          <a:xfrm>
            <a:off x="8153075" y="4618209"/>
            <a:ext cx="158700" cy="76200"/>
            <a:chOff x="5323000" y="3886975"/>
            <a:chExt cx="158700" cy="76200"/>
          </a:xfrm>
        </p:grpSpPr>
        <p:cxnSp>
          <p:nvCxnSpPr>
            <p:cNvPr id="1060" name="Google Shape;1060;p78"/>
            <p:cNvCxnSpPr/>
            <p:nvPr/>
          </p:nvCxnSpPr>
          <p:spPr>
            <a:xfrm>
              <a:off x="5323000" y="3886975"/>
              <a:ext cx="158700" cy="0"/>
            </a:xfrm>
            <a:prstGeom prst="straightConnector1">
              <a:avLst/>
            </a:prstGeom>
            <a:noFill/>
            <a:ln w="19050" cap="flat" cmpd="sng">
              <a:solidFill>
                <a:schemeClr val="bg1"/>
              </a:solidFill>
              <a:prstDash val="solid"/>
              <a:round/>
              <a:headEnd type="none" w="med" len="med"/>
              <a:tailEnd type="none" w="med" len="med"/>
            </a:ln>
          </p:spPr>
        </p:cxnSp>
        <p:cxnSp>
          <p:nvCxnSpPr>
            <p:cNvPr id="1061" name="Google Shape;1061;p78"/>
            <p:cNvCxnSpPr/>
            <p:nvPr/>
          </p:nvCxnSpPr>
          <p:spPr>
            <a:xfrm>
              <a:off x="5323000" y="3963175"/>
              <a:ext cx="158700" cy="0"/>
            </a:xfrm>
            <a:prstGeom prst="straightConnector1">
              <a:avLst/>
            </a:prstGeom>
            <a:noFill/>
            <a:ln w="19050" cap="flat" cmpd="sng">
              <a:solidFill>
                <a:schemeClr val="bg1"/>
              </a:solidFill>
              <a:prstDash val="solid"/>
              <a:round/>
              <a:headEnd type="none" w="med" len="med"/>
              <a:tailEnd type="none" w="med" len="med"/>
            </a:ln>
          </p:spPr>
        </p:cxnSp>
      </p:grpSp>
      <p:sp>
        <p:nvSpPr>
          <p:cNvPr id="1062" name="Google Shape;1062;p78"/>
          <p:cNvSpPr/>
          <p:nvPr/>
        </p:nvSpPr>
        <p:spPr>
          <a:xfrm>
            <a:off x="8475587" y="4528059"/>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1063" name="Google Shape;1063;p78"/>
          <p:cNvGrpSpPr/>
          <p:nvPr/>
        </p:nvGrpSpPr>
        <p:grpSpPr>
          <a:xfrm>
            <a:off x="6617600" y="4581500"/>
            <a:ext cx="172500" cy="172500"/>
            <a:chOff x="5512925" y="3949100"/>
            <a:chExt cx="172500" cy="172500"/>
          </a:xfrm>
        </p:grpSpPr>
        <p:cxnSp>
          <p:nvCxnSpPr>
            <p:cNvPr id="1064" name="Google Shape;1064;p78"/>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cxnSp>
          <p:nvCxnSpPr>
            <p:cNvPr id="1065" name="Google Shape;1065;p78"/>
            <p:cNvCxnSpPr/>
            <p:nvPr/>
          </p:nvCxnSpPr>
          <p:spPr>
            <a:xfrm>
              <a:off x="5599175" y="3949100"/>
              <a:ext cx="0" cy="172500"/>
            </a:xfrm>
            <a:prstGeom prst="straightConnector1">
              <a:avLst/>
            </a:prstGeom>
            <a:noFill/>
            <a:ln w="19050" cap="flat" cmpd="sng">
              <a:solidFill>
                <a:schemeClr val="bg1"/>
              </a:solidFill>
              <a:prstDash val="solid"/>
              <a:round/>
              <a:headEnd type="none" w="med" len="med"/>
              <a:tailEnd type="none" w="med" len="med"/>
            </a:ln>
          </p:spPr>
        </p:cxnSp>
      </p:grpSp>
      <p:sp>
        <p:nvSpPr>
          <p:cNvPr id="1066" name="Google Shape;1066;p78"/>
          <p:cNvSpPr/>
          <p:nvPr/>
        </p:nvSpPr>
        <p:spPr>
          <a:xfrm>
            <a:off x="6878100" y="44796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FF99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1067" name="Google Shape;1067;p78"/>
          <p:cNvSpPr txBox="1"/>
          <p:nvPr/>
        </p:nvSpPr>
        <p:spPr>
          <a:xfrm>
            <a:off x="497500" y="384877"/>
            <a:ext cx="8167500" cy="548348"/>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IN ACTION</a:t>
            </a:r>
            <a:endParaRPr sz="2700" b="1" dirty="0">
              <a:solidFill>
                <a:schemeClr val="bg1"/>
              </a:solidFill>
              <a:latin typeface="Poppins"/>
              <a:ea typeface="Poppins"/>
              <a:cs typeface="Poppins"/>
              <a:sym typeface="Poppins"/>
            </a:endParaRPr>
          </a:p>
        </p:txBody>
      </p:sp>
      <p:sp>
        <p:nvSpPr>
          <p:cNvPr id="1068" name="Google Shape;1068;p78"/>
          <p:cNvSpPr txBox="1"/>
          <p:nvPr/>
        </p:nvSpPr>
        <p:spPr>
          <a:xfrm>
            <a:off x="497500" y="30104"/>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SIGNATURE GENERATION AND VERIFICATION</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72"/>
        <p:cNvGrpSpPr/>
        <p:nvPr/>
      </p:nvGrpSpPr>
      <p:grpSpPr>
        <a:xfrm>
          <a:off x="0" y="0"/>
          <a:ext cx="0" cy="0"/>
          <a:chOff x="0" y="0"/>
          <a:chExt cx="0" cy="0"/>
        </a:xfrm>
      </p:grpSpPr>
      <p:sp>
        <p:nvSpPr>
          <p:cNvPr id="1073" name="Google Shape;1073;p79"/>
          <p:cNvSpPr txBox="1"/>
          <p:nvPr/>
        </p:nvSpPr>
        <p:spPr>
          <a:xfrm>
            <a:off x="701425" y="1729438"/>
            <a:ext cx="7741200" cy="2124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 sz="1800">
                <a:solidFill>
                  <a:srgbClr val="4E4E4E"/>
                </a:solidFill>
                <a:latin typeface="Proxima Nova"/>
                <a:ea typeface="Proxima Nova"/>
                <a:cs typeface="Proxima Nova"/>
                <a:sym typeface="Proxima Nova"/>
              </a:rPr>
              <a:t>Recipients given the (message, signature) pair should be able to verify:</a:t>
            </a:r>
            <a:endParaRPr sz="1800">
              <a:solidFill>
                <a:srgbClr val="4E4E4E"/>
              </a:solidFill>
              <a:latin typeface="Proxima Nova"/>
              <a:ea typeface="Proxima Nova"/>
              <a:cs typeface="Proxima Nova"/>
              <a:sym typeface="Proxima Nova"/>
            </a:endParaRPr>
          </a:p>
          <a:p>
            <a:pPr marL="177800" marR="0" lvl="0" indent="-203200" algn="l" rtl="0">
              <a:lnSpc>
                <a:spcPct val="125000"/>
              </a:lnSpc>
              <a:spcBef>
                <a:spcPts val="400"/>
              </a:spcBef>
              <a:spcAft>
                <a:spcPts val="0"/>
              </a:spcAft>
              <a:buClr>
                <a:srgbClr val="4E4E4E"/>
              </a:buClr>
              <a:buSzPts val="1800"/>
              <a:buFont typeface="Proxima Nova"/>
              <a:buChar char="●"/>
            </a:pPr>
            <a:r>
              <a:rPr lang="en" sz="1800" b="1">
                <a:solidFill>
                  <a:srgbClr val="4E4E4E"/>
                </a:solidFill>
                <a:latin typeface="Proxima Nova"/>
                <a:ea typeface="Proxima Nova"/>
                <a:cs typeface="Proxima Nova"/>
                <a:sym typeface="Proxima Nova"/>
              </a:rPr>
              <a:t>Message Origin</a:t>
            </a:r>
            <a:r>
              <a:rPr lang="en" sz="1800">
                <a:solidFill>
                  <a:srgbClr val="4E4E4E"/>
                </a:solidFill>
                <a:latin typeface="Proxima Nova"/>
                <a:ea typeface="Proxima Nova"/>
                <a:cs typeface="Proxima Nova"/>
                <a:sym typeface="Proxima Nova"/>
              </a:rPr>
              <a:t>: original sender (owner of private key) has authorized this message/transaction</a:t>
            </a:r>
            <a:endParaRPr sz="1800">
              <a:solidFill>
                <a:srgbClr val="4E4E4E"/>
              </a:solidFill>
              <a:latin typeface="Proxima Nova"/>
              <a:ea typeface="Proxima Nova"/>
              <a:cs typeface="Proxima Nova"/>
              <a:sym typeface="Proxima Nova"/>
            </a:endParaRPr>
          </a:p>
          <a:p>
            <a:pPr marL="177800" marR="0" lvl="0" indent="-203200" algn="l" rtl="0">
              <a:lnSpc>
                <a:spcPct val="125000"/>
              </a:lnSpc>
              <a:spcBef>
                <a:spcPts val="400"/>
              </a:spcBef>
              <a:spcAft>
                <a:spcPts val="0"/>
              </a:spcAft>
              <a:buClr>
                <a:srgbClr val="4E4E4E"/>
              </a:buClr>
              <a:buSzPts val="1800"/>
              <a:buFont typeface="Proxima Nova"/>
              <a:buChar char="●"/>
            </a:pPr>
            <a:r>
              <a:rPr lang="en" sz="1800" b="1">
                <a:solidFill>
                  <a:srgbClr val="4E4E4E"/>
                </a:solidFill>
                <a:latin typeface="Proxima Nova"/>
                <a:ea typeface="Proxima Nova"/>
                <a:cs typeface="Proxima Nova"/>
                <a:sym typeface="Proxima Nova"/>
              </a:rPr>
              <a:t>Non-repudiation</a:t>
            </a:r>
            <a:r>
              <a:rPr lang="en" sz="1800">
                <a:solidFill>
                  <a:srgbClr val="4E4E4E"/>
                </a:solidFill>
                <a:latin typeface="Proxima Nova"/>
                <a:ea typeface="Proxima Nova"/>
                <a:cs typeface="Proxima Nova"/>
                <a:sym typeface="Proxima Nova"/>
              </a:rPr>
              <a:t>: original sender (owner of private key) cannot backtrack</a:t>
            </a:r>
            <a:endParaRPr sz="1800">
              <a:solidFill>
                <a:srgbClr val="4E4E4E"/>
              </a:solidFill>
              <a:latin typeface="Proxima Nova"/>
              <a:ea typeface="Proxima Nova"/>
              <a:cs typeface="Proxima Nova"/>
              <a:sym typeface="Proxima Nova"/>
            </a:endParaRPr>
          </a:p>
          <a:p>
            <a:pPr marL="177800" lvl="0" indent="-203200" algn="l" rtl="0">
              <a:lnSpc>
                <a:spcPct val="125000"/>
              </a:lnSpc>
              <a:spcBef>
                <a:spcPts val="400"/>
              </a:spcBef>
              <a:spcAft>
                <a:spcPts val="0"/>
              </a:spcAft>
              <a:buClr>
                <a:srgbClr val="4E4E4E"/>
              </a:buClr>
              <a:buSzPts val="1800"/>
              <a:buFont typeface="Proxima Nova"/>
              <a:buChar char="●"/>
            </a:pPr>
            <a:r>
              <a:rPr lang="en" sz="1800" b="1">
                <a:solidFill>
                  <a:srgbClr val="4E4E4E"/>
                </a:solidFill>
                <a:latin typeface="Proxima Nova"/>
                <a:ea typeface="Proxima Nova"/>
                <a:cs typeface="Proxima Nova"/>
                <a:sym typeface="Proxima Nova"/>
              </a:rPr>
              <a:t>Message Integrity</a:t>
            </a:r>
            <a:r>
              <a:rPr lang="en" sz="1800">
                <a:solidFill>
                  <a:srgbClr val="4E4E4E"/>
                </a:solidFill>
                <a:latin typeface="Proxima Nova"/>
                <a:ea typeface="Proxima Nova"/>
                <a:cs typeface="Proxima Nova"/>
                <a:sym typeface="Proxima Nova"/>
              </a:rPr>
              <a:t>: transaction cannot have been modified since sending</a:t>
            </a:r>
            <a:endParaRPr sz="1800">
              <a:solidFill>
                <a:srgbClr val="4E4E4E"/>
              </a:solidFill>
              <a:latin typeface="Proxima Nova"/>
              <a:ea typeface="Proxima Nova"/>
              <a:cs typeface="Proxima Nova"/>
              <a:sym typeface="Proxima Nova"/>
            </a:endParaRPr>
          </a:p>
          <a:p>
            <a:pPr marL="0" marR="0" lvl="0" indent="0" algn="l" rtl="0">
              <a:lnSpc>
                <a:spcPct val="125000"/>
              </a:lnSpc>
              <a:spcBef>
                <a:spcPts val="400"/>
              </a:spcBef>
              <a:spcAft>
                <a:spcPts val="0"/>
              </a:spcAft>
              <a:buNone/>
            </a:pPr>
            <a:endParaRPr sz="1800">
              <a:solidFill>
                <a:srgbClr val="4E4E4E"/>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Font typeface="Lato"/>
              <a:buNone/>
            </a:pPr>
            <a:endParaRPr sz="1800" b="1">
              <a:latin typeface="Proxima Nova"/>
              <a:ea typeface="Proxima Nova"/>
              <a:cs typeface="Proxima Nova"/>
              <a:sym typeface="Proxima Nova"/>
            </a:endParaRPr>
          </a:p>
        </p:txBody>
      </p:sp>
      <p:sp>
        <p:nvSpPr>
          <p:cNvPr id="1076" name="Google Shape;1076;p79"/>
          <p:cNvSpPr txBox="1"/>
          <p:nvPr/>
        </p:nvSpPr>
        <p:spPr>
          <a:xfrm>
            <a:off x="649900" y="547080"/>
            <a:ext cx="8167500" cy="538545"/>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ECDSA SUMMARY</a:t>
            </a:r>
            <a:endParaRPr sz="2700" b="1" dirty="0">
              <a:solidFill>
                <a:schemeClr val="bg1"/>
              </a:solidFill>
              <a:latin typeface="Poppins"/>
              <a:ea typeface="Poppins"/>
              <a:cs typeface="Poppins"/>
              <a:sym typeface="Poppins"/>
            </a:endParaRPr>
          </a:p>
        </p:txBody>
      </p:sp>
      <p:sp>
        <p:nvSpPr>
          <p:cNvPr id="1077" name="Google Shape;1077;p79"/>
          <p:cNvSpPr txBox="1"/>
          <p:nvPr/>
        </p:nvSpPr>
        <p:spPr>
          <a:xfrm>
            <a:off x="649900" y="170880"/>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dirty="0">
                <a:solidFill>
                  <a:srgbClr val="EAA536"/>
                </a:solidFill>
                <a:latin typeface="Poppins"/>
                <a:ea typeface="Poppins"/>
                <a:cs typeface="Poppins"/>
                <a:sym typeface="Poppins"/>
              </a:rPr>
              <a:t>GUARANTEED PROPERTIES</a:t>
            </a:r>
            <a:endParaRPr sz="1200" dirty="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85"/>
        <p:cNvGrpSpPr/>
        <p:nvPr/>
      </p:nvGrpSpPr>
      <p:grpSpPr>
        <a:xfrm>
          <a:off x="0" y="0"/>
          <a:ext cx="0" cy="0"/>
          <a:chOff x="0" y="0"/>
          <a:chExt cx="0" cy="0"/>
        </a:xfrm>
      </p:grpSpPr>
      <p:sp>
        <p:nvSpPr>
          <p:cNvPr id="1088" name="Google Shape;1088;p81"/>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Private Key</a:t>
            </a:r>
            <a:endParaRPr sz="1800">
              <a:solidFill>
                <a:srgbClr val="FFFFFF"/>
              </a:solidFill>
              <a:latin typeface="Proxima Nova Semibold"/>
              <a:ea typeface="Proxima Nova Semibold"/>
              <a:cs typeface="Proxima Nova Semibold"/>
              <a:sym typeface="Proxima Nova Semibold"/>
            </a:endParaRPr>
          </a:p>
        </p:txBody>
      </p:sp>
      <p:sp>
        <p:nvSpPr>
          <p:cNvPr id="1089" name="Google Shape;1089;p81"/>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a:t>
            </a:r>
            <a:endParaRPr sz="1800">
              <a:solidFill>
                <a:srgbClr val="FFFFFF"/>
              </a:solidFill>
              <a:latin typeface="Proxima Nova Semibold"/>
              <a:ea typeface="Proxima Nova Semibold"/>
              <a:cs typeface="Proxima Nova Semibold"/>
              <a:sym typeface="Proxima Nova Semibold"/>
            </a:endParaRPr>
          </a:p>
        </p:txBody>
      </p:sp>
      <p:sp>
        <p:nvSpPr>
          <p:cNvPr id="1090" name="Google Shape;1090;p81"/>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091" name="Google Shape;1091;p81"/>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1"/>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1"/>
          <p:cNvSpPr/>
          <p:nvPr/>
        </p:nvSpPr>
        <p:spPr>
          <a:xfrm>
            <a:off x="586350" y="1502538"/>
            <a:ext cx="15789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Random Number Generator</a:t>
            </a:r>
            <a:endParaRPr sz="1000">
              <a:solidFill>
                <a:srgbClr val="FFFFFF"/>
              </a:solidFill>
              <a:latin typeface="Proxima Nova Semibold"/>
              <a:ea typeface="Proxima Nova Semibold"/>
              <a:cs typeface="Proxima Nova Semibold"/>
              <a:sym typeface="Proxima Nova Semibold"/>
            </a:endParaRPr>
          </a:p>
        </p:txBody>
      </p:sp>
      <p:sp>
        <p:nvSpPr>
          <p:cNvPr id="1094" name="Google Shape;1094;p81"/>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1"/>
          <p:cNvSpPr/>
          <p:nvPr/>
        </p:nvSpPr>
        <p:spPr>
          <a:xfrm>
            <a:off x="1760550"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096" name="Google Shape;1096;p81"/>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1"/>
          <p:cNvSpPr/>
          <p:nvPr/>
        </p:nvSpPr>
        <p:spPr>
          <a:xfrm>
            <a:off x="38970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Hash Functions</a:t>
            </a:r>
            <a:endParaRPr sz="1200">
              <a:solidFill>
                <a:srgbClr val="FFFFFF"/>
              </a:solidFill>
              <a:latin typeface="Proxima Nova Semibold"/>
              <a:ea typeface="Proxima Nova Semibold"/>
              <a:cs typeface="Proxima Nova Semibold"/>
              <a:sym typeface="Proxima Nova Semibold"/>
            </a:endParaRPr>
          </a:p>
        </p:txBody>
      </p:sp>
      <p:sp>
        <p:nvSpPr>
          <p:cNvPr id="1098" name="Google Shape;1098;p81"/>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1"/>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 Hash</a:t>
            </a:r>
            <a:endParaRPr sz="1800">
              <a:solidFill>
                <a:srgbClr val="FFFFFF"/>
              </a:solidFill>
              <a:latin typeface="Proxima Nova Semibold"/>
              <a:ea typeface="Proxima Nova Semibold"/>
              <a:cs typeface="Proxima Nova Semibold"/>
              <a:sym typeface="Proxima Nova Semibold"/>
            </a:endParaRPr>
          </a:p>
        </p:txBody>
      </p:sp>
      <p:sp>
        <p:nvSpPr>
          <p:cNvPr id="1100" name="Google Shape;1100;p81"/>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1"/>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1"/>
          <p:cNvSpPr/>
          <p:nvPr/>
        </p:nvSpPr>
        <p:spPr>
          <a:xfrm>
            <a:off x="3897025" y="40312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RIPEMD160</a:t>
            </a:r>
            <a:endParaRPr sz="1000">
              <a:solidFill>
                <a:srgbClr val="FFFFFF"/>
              </a:solidFill>
              <a:latin typeface="Proxima Nova Semibold"/>
              <a:ea typeface="Proxima Nova Semibold"/>
              <a:cs typeface="Proxima Nova Semibold"/>
              <a:sym typeface="Proxima Nova Semibold"/>
            </a:endParaRPr>
          </a:p>
        </p:txBody>
      </p:sp>
      <p:sp>
        <p:nvSpPr>
          <p:cNvPr id="1103" name="Google Shape;1103;p81"/>
          <p:cNvSpPr/>
          <p:nvPr/>
        </p:nvSpPr>
        <p:spPr>
          <a:xfrm>
            <a:off x="3897025" y="3696938"/>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SHA-256</a:t>
            </a:r>
            <a:endParaRPr sz="1000">
              <a:solidFill>
                <a:srgbClr val="FFFFFF"/>
              </a:solidFill>
              <a:latin typeface="Proxima Nova Semibold"/>
              <a:ea typeface="Proxima Nova Semibold"/>
              <a:cs typeface="Proxima Nova Semibold"/>
              <a:sym typeface="Proxima Nova Semibold"/>
            </a:endParaRPr>
          </a:p>
        </p:txBody>
      </p:sp>
      <p:cxnSp>
        <p:nvCxnSpPr>
          <p:cNvPr id="1104" name="Google Shape;1104;p81"/>
          <p:cNvCxnSpPr>
            <a:stCxn id="1103" idx="2"/>
            <a:endCxn id="1103"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81"/>
          <p:cNvCxnSpPr>
            <a:stCxn id="1103" idx="2"/>
            <a:endCxn id="1103"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81"/>
          <p:cNvCxnSpPr>
            <a:endCxn id="1103"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107" name="Google Shape;1107;p81"/>
          <p:cNvCxnSpPr>
            <a:stCxn id="1103" idx="2"/>
            <a:endCxn id="1103"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81"/>
          <p:cNvCxnSpPr>
            <a:stCxn id="1103" idx="2"/>
            <a:endCxn id="1102"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109" name="Google Shape;1109;p81"/>
          <p:cNvSpPr/>
          <p:nvPr/>
        </p:nvSpPr>
        <p:spPr>
          <a:xfrm>
            <a:off x="60126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Bech32</a:t>
            </a:r>
            <a:endParaRPr sz="1000">
              <a:solidFill>
                <a:srgbClr val="FFFFFF"/>
              </a:solidFill>
              <a:latin typeface="Proxima Nova Semibold"/>
              <a:ea typeface="Proxima Nova Semibold"/>
              <a:cs typeface="Proxima Nova Semibold"/>
              <a:sym typeface="Proxima Nova Semibold"/>
            </a:endParaRPr>
          </a:p>
        </p:txBody>
      </p:sp>
      <p:sp>
        <p:nvSpPr>
          <p:cNvPr id="1110" name="Google Shape;1110;p81"/>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1"/>
          <p:cNvSpPr txBox="1"/>
          <p:nvPr/>
        </p:nvSpPr>
        <p:spPr>
          <a:xfrm>
            <a:off x="497500" y="557024"/>
            <a:ext cx="8167500" cy="494093"/>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CONVERSION SUMMARY</a:t>
            </a:r>
            <a:endParaRPr sz="2700" b="1" dirty="0">
              <a:solidFill>
                <a:schemeClr val="bg1"/>
              </a:solidFill>
              <a:latin typeface="Poppins"/>
              <a:ea typeface="Poppins"/>
              <a:cs typeface="Poppins"/>
              <a:sym typeface="Poppins"/>
            </a:endParaRPr>
          </a:p>
        </p:txBody>
      </p:sp>
      <p:sp>
        <p:nvSpPr>
          <p:cNvPr id="1112" name="Google Shape;1112;p81"/>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LAYERS AND LAYERS UPON MYSTERY</a:t>
            </a:r>
            <a:endParaRPr sz="1200">
              <a:solidFill>
                <a:srgbClr val="EAA536"/>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0"/>
        <p:cNvGrpSpPr/>
        <p:nvPr/>
      </p:nvGrpSpPr>
      <p:grpSpPr>
        <a:xfrm>
          <a:off x="0" y="0"/>
          <a:ext cx="0" cy="0"/>
          <a:chOff x="0" y="0"/>
          <a:chExt cx="0" cy="0"/>
        </a:xfrm>
      </p:grpSpPr>
      <p:sp>
        <p:nvSpPr>
          <p:cNvPr id="142" name="Google Shape;14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HASH FUNCTION?</a:t>
            </a:r>
            <a:endParaRPr/>
          </a:p>
        </p:txBody>
      </p:sp>
      <p:sp>
        <p:nvSpPr>
          <p:cNvPr id="141" name="Google Shape;141;p24"/>
          <p:cNvSpPr txBox="1">
            <a:spLocks noGrp="1"/>
          </p:cNvSpPr>
          <p:nvPr>
            <p:ph type="title" idx="2"/>
          </p:nvPr>
        </p:nvSpPr>
        <p:spPr>
          <a:xfrm>
            <a:off x="311700" y="456874"/>
            <a:ext cx="8493000" cy="68147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sp>
        <p:nvSpPr>
          <p:cNvPr id="143" name="Google Shape;143;p24"/>
          <p:cNvSpPr/>
          <p:nvPr/>
        </p:nvSpPr>
        <p:spPr>
          <a:xfrm>
            <a:off x="3470879" y="1669502"/>
            <a:ext cx="1573200" cy="9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cxnSp>
        <p:nvCxnSpPr>
          <p:cNvPr id="144" name="Google Shape;144;p24"/>
          <p:cNvCxnSpPr/>
          <p:nvPr/>
        </p:nvCxnSpPr>
        <p:spPr>
          <a:xfrm rot="10800000" flipH="1">
            <a:off x="2280319" y="2149670"/>
            <a:ext cx="1190700" cy="8700"/>
          </a:xfrm>
          <a:prstGeom prst="straightConnector1">
            <a:avLst/>
          </a:prstGeom>
          <a:noFill/>
          <a:ln w="38100" cap="flat" cmpd="sng">
            <a:solidFill>
              <a:schemeClr val="dk2"/>
            </a:solidFill>
            <a:prstDash val="solid"/>
            <a:round/>
            <a:headEnd type="none" w="med" len="med"/>
            <a:tailEnd type="triangle" w="med" len="med"/>
          </a:ln>
        </p:spPr>
      </p:cxnSp>
      <p:cxnSp>
        <p:nvCxnSpPr>
          <p:cNvPr id="145" name="Google Shape;145;p24"/>
          <p:cNvCxnSpPr/>
          <p:nvPr/>
        </p:nvCxnSpPr>
        <p:spPr>
          <a:xfrm rot="10800000" flipH="1">
            <a:off x="5044151" y="2149670"/>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146" name="Google Shape;146;p24"/>
          <p:cNvSpPr txBox="1"/>
          <p:nvPr/>
        </p:nvSpPr>
        <p:spPr>
          <a:xfrm>
            <a:off x="3470879" y="1669530"/>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f</a:t>
            </a:r>
            <a:endParaRPr sz="2300">
              <a:latin typeface="Roboto Mono"/>
              <a:ea typeface="Roboto Mono"/>
              <a:cs typeface="Roboto Mono"/>
              <a:sym typeface="Roboto Mono"/>
            </a:endParaRPr>
          </a:p>
        </p:txBody>
      </p:sp>
      <p:sp>
        <p:nvSpPr>
          <p:cNvPr id="147" name="Google Shape;147;p24"/>
          <p:cNvSpPr txBox="1"/>
          <p:nvPr/>
        </p:nvSpPr>
        <p:spPr>
          <a:xfrm>
            <a:off x="1197984" y="1669530"/>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x</a:t>
            </a:r>
            <a:endParaRPr sz="2300">
              <a:latin typeface="Roboto Mono"/>
              <a:ea typeface="Roboto Mono"/>
              <a:cs typeface="Roboto Mono"/>
              <a:sym typeface="Roboto Mono"/>
            </a:endParaRPr>
          </a:p>
        </p:txBody>
      </p:sp>
      <p:sp>
        <p:nvSpPr>
          <p:cNvPr id="148" name="Google Shape;148;p24"/>
          <p:cNvSpPr txBox="1"/>
          <p:nvPr/>
        </p:nvSpPr>
        <p:spPr>
          <a:xfrm>
            <a:off x="5854315" y="1669502"/>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f(x)</a:t>
            </a:r>
            <a:endParaRPr sz="2300">
              <a:latin typeface="Roboto Mono"/>
              <a:ea typeface="Roboto Mono"/>
              <a:cs typeface="Roboto Mono"/>
              <a:sym typeface="Roboto Mono"/>
            </a:endParaRPr>
          </a:p>
        </p:txBody>
      </p:sp>
      <p:cxnSp>
        <p:nvCxnSpPr>
          <p:cNvPr id="149" name="Google Shape;149;p24"/>
          <p:cNvCxnSpPr/>
          <p:nvPr/>
        </p:nvCxnSpPr>
        <p:spPr>
          <a:xfrm rot="10800000">
            <a:off x="6713288" y="2428070"/>
            <a:ext cx="714300" cy="705600"/>
          </a:xfrm>
          <a:prstGeom prst="straightConnector1">
            <a:avLst/>
          </a:prstGeom>
          <a:noFill/>
          <a:ln w="38100" cap="flat" cmpd="sng">
            <a:solidFill>
              <a:srgbClr val="FF0000"/>
            </a:solidFill>
            <a:prstDash val="solid"/>
            <a:round/>
            <a:headEnd type="none" w="med" len="med"/>
            <a:tailEnd type="triangle" w="med" len="med"/>
          </a:ln>
        </p:spPr>
      </p:cxnSp>
      <p:sp>
        <p:nvSpPr>
          <p:cNvPr id="150" name="Google Shape;150;p24"/>
          <p:cNvSpPr txBox="1"/>
          <p:nvPr/>
        </p:nvSpPr>
        <p:spPr>
          <a:xfrm>
            <a:off x="639107" y="3097783"/>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input</a:t>
            </a:r>
            <a:endParaRPr sz="2300">
              <a:latin typeface="Proxima Nova"/>
              <a:ea typeface="Proxima Nova"/>
              <a:cs typeface="Proxima Nova"/>
              <a:sym typeface="Proxima Nova"/>
            </a:endParaRPr>
          </a:p>
        </p:txBody>
      </p:sp>
      <p:sp>
        <p:nvSpPr>
          <p:cNvPr id="151" name="Google Shape;151;p24"/>
          <p:cNvSpPr txBox="1"/>
          <p:nvPr/>
        </p:nvSpPr>
        <p:spPr>
          <a:xfrm>
            <a:off x="6866357" y="3097783"/>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output</a:t>
            </a:r>
            <a:endParaRPr sz="2300">
              <a:latin typeface="Proxima Nova"/>
              <a:ea typeface="Proxima Nova"/>
              <a:cs typeface="Proxima Nova"/>
              <a:sym typeface="Proxima Nova"/>
            </a:endParaRPr>
          </a:p>
        </p:txBody>
      </p:sp>
      <p:cxnSp>
        <p:nvCxnSpPr>
          <p:cNvPr id="152" name="Google Shape;152;p24"/>
          <p:cNvCxnSpPr/>
          <p:nvPr/>
        </p:nvCxnSpPr>
        <p:spPr>
          <a:xfrm rot="10800000" flipH="1">
            <a:off x="1325536" y="2406733"/>
            <a:ext cx="612300" cy="748200"/>
          </a:xfrm>
          <a:prstGeom prst="straightConnector1">
            <a:avLst/>
          </a:prstGeom>
          <a:noFill/>
          <a:ln w="38100" cap="flat" cmpd="sng">
            <a:solidFill>
              <a:srgbClr val="FF0000"/>
            </a:solidFill>
            <a:prstDash val="solid"/>
            <a:round/>
            <a:headEnd type="none" w="med" len="med"/>
            <a:tailEnd type="triangle" w="med" len="med"/>
          </a:ln>
        </p:spPr>
      </p:cxnSp>
      <p:sp>
        <p:nvSpPr>
          <p:cNvPr id="153" name="Google Shape;153;p24"/>
          <p:cNvSpPr txBox="1"/>
          <p:nvPr/>
        </p:nvSpPr>
        <p:spPr>
          <a:xfrm>
            <a:off x="3636747" y="2592827"/>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function</a:t>
            </a:r>
            <a:endParaRPr sz="23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16"/>
        <p:cNvGrpSpPr/>
        <p:nvPr/>
      </p:nvGrpSpPr>
      <p:grpSpPr>
        <a:xfrm>
          <a:off x="0" y="0"/>
          <a:ext cx="0" cy="0"/>
          <a:chOff x="0" y="0"/>
          <a:chExt cx="0" cy="0"/>
        </a:xfrm>
      </p:grpSpPr>
      <p:sp>
        <p:nvSpPr>
          <p:cNvPr id="1119" name="Google Shape;1119;p82"/>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Private Key</a:t>
            </a:r>
            <a:endParaRPr sz="1800">
              <a:solidFill>
                <a:srgbClr val="FFFFFF"/>
              </a:solidFill>
              <a:latin typeface="Proxima Nova Semibold"/>
              <a:ea typeface="Proxima Nova Semibold"/>
              <a:cs typeface="Proxima Nova Semibold"/>
              <a:sym typeface="Proxima Nova Semibold"/>
            </a:endParaRPr>
          </a:p>
        </p:txBody>
      </p:sp>
      <p:sp>
        <p:nvSpPr>
          <p:cNvPr id="1120" name="Google Shape;1120;p82"/>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a:t>
            </a:r>
            <a:endParaRPr sz="1800">
              <a:solidFill>
                <a:srgbClr val="FFFFFF"/>
              </a:solidFill>
              <a:latin typeface="Proxima Nova Semibold"/>
              <a:ea typeface="Proxima Nova Semibold"/>
              <a:cs typeface="Proxima Nova Semibold"/>
              <a:sym typeface="Proxima Nova Semibold"/>
            </a:endParaRPr>
          </a:p>
        </p:txBody>
      </p:sp>
      <p:sp>
        <p:nvSpPr>
          <p:cNvPr id="1121" name="Google Shape;1121;p82"/>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122" name="Google Shape;1122;p82"/>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2"/>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2"/>
          <p:cNvSpPr/>
          <p:nvPr/>
        </p:nvSpPr>
        <p:spPr>
          <a:xfrm>
            <a:off x="586350" y="1502538"/>
            <a:ext cx="15789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Random Number Generator</a:t>
            </a:r>
            <a:endParaRPr sz="1000">
              <a:solidFill>
                <a:srgbClr val="FFFFFF"/>
              </a:solidFill>
              <a:latin typeface="Proxima Nova Semibold"/>
              <a:ea typeface="Proxima Nova Semibold"/>
              <a:cs typeface="Proxima Nova Semibold"/>
              <a:sym typeface="Proxima Nova Semibold"/>
            </a:endParaRPr>
          </a:p>
        </p:txBody>
      </p:sp>
      <p:sp>
        <p:nvSpPr>
          <p:cNvPr id="1125" name="Google Shape;1125;p82"/>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2"/>
          <p:cNvSpPr/>
          <p:nvPr/>
        </p:nvSpPr>
        <p:spPr>
          <a:xfrm>
            <a:off x="1760550"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127" name="Google Shape;1127;p82"/>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2"/>
          <p:cNvSpPr/>
          <p:nvPr/>
        </p:nvSpPr>
        <p:spPr>
          <a:xfrm>
            <a:off x="38970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Hash Functions</a:t>
            </a:r>
            <a:endParaRPr sz="1200">
              <a:solidFill>
                <a:srgbClr val="FFFFFF"/>
              </a:solidFill>
              <a:latin typeface="Proxima Nova Semibold"/>
              <a:ea typeface="Proxima Nova Semibold"/>
              <a:cs typeface="Proxima Nova Semibold"/>
              <a:sym typeface="Proxima Nova Semibold"/>
            </a:endParaRPr>
          </a:p>
        </p:txBody>
      </p:sp>
      <p:sp>
        <p:nvSpPr>
          <p:cNvPr id="1129" name="Google Shape;1129;p82"/>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2"/>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 Hash</a:t>
            </a:r>
            <a:endParaRPr sz="1800">
              <a:solidFill>
                <a:srgbClr val="FFFFFF"/>
              </a:solidFill>
              <a:latin typeface="Proxima Nova Semibold"/>
              <a:ea typeface="Proxima Nova Semibold"/>
              <a:cs typeface="Proxima Nova Semibold"/>
              <a:sym typeface="Proxima Nova Semibold"/>
            </a:endParaRPr>
          </a:p>
        </p:txBody>
      </p:sp>
      <p:sp>
        <p:nvSpPr>
          <p:cNvPr id="1131" name="Google Shape;1131;p82"/>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2"/>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2"/>
          <p:cNvSpPr/>
          <p:nvPr/>
        </p:nvSpPr>
        <p:spPr>
          <a:xfrm>
            <a:off x="3897025" y="40312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RIPEMD160</a:t>
            </a:r>
            <a:endParaRPr sz="1000">
              <a:solidFill>
                <a:srgbClr val="FFFFFF"/>
              </a:solidFill>
              <a:latin typeface="Proxima Nova Semibold"/>
              <a:ea typeface="Proxima Nova Semibold"/>
              <a:cs typeface="Proxima Nova Semibold"/>
              <a:sym typeface="Proxima Nova Semibold"/>
            </a:endParaRPr>
          </a:p>
        </p:txBody>
      </p:sp>
      <p:sp>
        <p:nvSpPr>
          <p:cNvPr id="1134" name="Google Shape;1134;p82"/>
          <p:cNvSpPr/>
          <p:nvPr/>
        </p:nvSpPr>
        <p:spPr>
          <a:xfrm>
            <a:off x="3897025" y="3696938"/>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SHA-256</a:t>
            </a:r>
            <a:endParaRPr sz="1000">
              <a:solidFill>
                <a:srgbClr val="FFFFFF"/>
              </a:solidFill>
              <a:latin typeface="Proxima Nova Semibold"/>
              <a:ea typeface="Proxima Nova Semibold"/>
              <a:cs typeface="Proxima Nova Semibold"/>
              <a:sym typeface="Proxima Nova Semibold"/>
            </a:endParaRPr>
          </a:p>
        </p:txBody>
      </p:sp>
      <p:cxnSp>
        <p:nvCxnSpPr>
          <p:cNvPr id="1135" name="Google Shape;1135;p82"/>
          <p:cNvCxnSpPr>
            <a:stCxn id="1134" idx="2"/>
            <a:endCxn id="1134"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82"/>
          <p:cNvCxnSpPr>
            <a:stCxn id="1134" idx="2"/>
            <a:endCxn id="1134"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82"/>
          <p:cNvCxnSpPr>
            <a:endCxn id="1134"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138" name="Google Shape;1138;p82"/>
          <p:cNvCxnSpPr>
            <a:stCxn id="1134" idx="2"/>
            <a:endCxn id="1134"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82"/>
          <p:cNvCxnSpPr>
            <a:stCxn id="1134" idx="2"/>
            <a:endCxn id="1133"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140" name="Google Shape;1140;p82"/>
          <p:cNvSpPr/>
          <p:nvPr/>
        </p:nvSpPr>
        <p:spPr>
          <a:xfrm>
            <a:off x="60126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Bech32</a:t>
            </a:r>
            <a:endParaRPr sz="1000">
              <a:solidFill>
                <a:srgbClr val="FFFFFF"/>
              </a:solidFill>
              <a:latin typeface="Proxima Nova Semibold"/>
              <a:ea typeface="Proxima Nova Semibold"/>
              <a:cs typeface="Proxima Nova Semibold"/>
              <a:sym typeface="Proxima Nova Semibold"/>
            </a:endParaRPr>
          </a:p>
        </p:txBody>
      </p:sp>
      <p:sp>
        <p:nvSpPr>
          <p:cNvPr id="1141" name="Google Shape;1141;p82"/>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2"/>
          <p:cNvSpPr txBox="1"/>
          <p:nvPr/>
        </p:nvSpPr>
        <p:spPr>
          <a:xfrm>
            <a:off x="497500" y="557024"/>
            <a:ext cx="8167500" cy="576787"/>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CONVERSION SUMMARY</a:t>
            </a:r>
            <a:endParaRPr sz="2700" b="1" dirty="0">
              <a:solidFill>
                <a:schemeClr val="bg1"/>
              </a:solidFill>
              <a:latin typeface="Poppins"/>
              <a:ea typeface="Poppins"/>
              <a:cs typeface="Poppins"/>
              <a:sym typeface="Poppins"/>
            </a:endParaRPr>
          </a:p>
        </p:txBody>
      </p:sp>
      <p:sp>
        <p:nvSpPr>
          <p:cNvPr id="1143" name="Google Shape;1143;p82"/>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LAYERS AND LAYERS UPON MYSTERY</a:t>
            </a:r>
            <a:endParaRPr sz="1200">
              <a:solidFill>
                <a:srgbClr val="EAA536"/>
              </a:solidFill>
              <a:latin typeface="Poppins"/>
              <a:ea typeface="Poppins"/>
              <a:cs typeface="Poppins"/>
              <a:sym typeface="Poppins"/>
            </a:endParaRPr>
          </a:p>
        </p:txBody>
      </p:sp>
      <p:sp>
        <p:nvSpPr>
          <p:cNvPr id="1144" name="Google Shape;1144;p82"/>
          <p:cNvSpPr/>
          <p:nvPr/>
        </p:nvSpPr>
        <p:spPr>
          <a:xfrm rot="-8471834">
            <a:off x="2335265" y="1500490"/>
            <a:ext cx="337992" cy="853086"/>
          </a:xfrm>
          <a:prstGeom prst="upArrow">
            <a:avLst>
              <a:gd name="adj1" fmla="val 50000"/>
              <a:gd name="adj2" fmla="val 50000"/>
            </a:avLst>
          </a:prstGeom>
          <a:solidFill>
            <a:srgbClr val="FECB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48"/>
        <p:cNvGrpSpPr/>
        <p:nvPr/>
      </p:nvGrpSpPr>
      <p:grpSpPr>
        <a:xfrm>
          <a:off x="0" y="0"/>
          <a:ext cx="0" cy="0"/>
          <a:chOff x="0" y="0"/>
          <a:chExt cx="0" cy="0"/>
        </a:xfrm>
      </p:grpSpPr>
      <p:sp>
        <p:nvSpPr>
          <p:cNvPr id="1149" name="Google Shape;1149;p83"/>
          <p:cNvSpPr txBox="1"/>
          <p:nvPr/>
        </p:nvSpPr>
        <p:spPr>
          <a:xfrm>
            <a:off x="542075" y="1642325"/>
            <a:ext cx="7952700" cy="13908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Private Keys on Bitcoin: 256-bit unsigned integers</a:t>
            </a:r>
            <a:endParaRPr sz="1800" dirty="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Private keys on Bitcoin are </a:t>
            </a:r>
            <a:r>
              <a:rPr lang="en" sz="1800" b="1" dirty="0">
                <a:latin typeface="Proxima Nova"/>
                <a:ea typeface="Proxima Nova"/>
                <a:cs typeface="Proxima Nova"/>
                <a:sym typeface="Proxima Nova"/>
              </a:rPr>
              <a:t>not</a:t>
            </a:r>
            <a:r>
              <a:rPr lang="en" sz="1800" dirty="0">
                <a:latin typeface="Proxima Nova"/>
                <a:ea typeface="Proxima Nova"/>
                <a:cs typeface="Proxima Nova"/>
                <a:sym typeface="Proxima Nova"/>
              </a:rPr>
              <a:t> generated using regular random number generators.</a:t>
            </a:r>
            <a:endParaRPr sz="1800" dirty="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Chances of two different individuals generating the same private key </a:t>
            </a:r>
            <a:r>
              <a:rPr lang="en" sz="1800" u="sng" dirty="0">
                <a:latin typeface="Proxima Nova"/>
                <a:ea typeface="Proxima Nova"/>
                <a:cs typeface="Proxima Nova"/>
                <a:sym typeface="Proxima Nova"/>
              </a:rPr>
              <a:t>(collision)</a:t>
            </a:r>
            <a:r>
              <a:rPr lang="en" sz="1800" dirty="0">
                <a:latin typeface="Proxima Nova"/>
                <a:ea typeface="Proxima Nova"/>
                <a:cs typeface="Proxima Nova"/>
                <a:sym typeface="Proxima Nova"/>
              </a:rPr>
              <a:t> is extremely low.</a:t>
            </a:r>
            <a:endParaRPr sz="1800" dirty="0">
              <a:latin typeface="Proxima Nova"/>
              <a:ea typeface="Proxima Nova"/>
              <a:cs typeface="Proxima Nova"/>
              <a:sym typeface="Proxima Nova"/>
            </a:endParaRPr>
          </a:p>
          <a:p>
            <a:pPr marL="914400" lvl="1"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~2</a:t>
            </a:r>
            <a:r>
              <a:rPr lang="en" sz="1800" baseline="30000" dirty="0">
                <a:latin typeface="Proxima Nova"/>
                <a:ea typeface="Proxima Nova"/>
                <a:cs typeface="Proxima Nova"/>
                <a:sym typeface="Proxima Nova"/>
              </a:rPr>
              <a:t>256</a:t>
            </a:r>
            <a:r>
              <a:rPr lang="en" dirty="0"/>
              <a:t> </a:t>
            </a:r>
            <a:r>
              <a:rPr lang="en" sz="1800" dirty="0">
                <a:latin typeface="Proxima Nova"/>
                <a:ea typeface="Proxima Nova"/>
                <a:cs typeface="Proxima Nova"/>
                <a:sym typeface="Proxima Nova"/>
              </a:rPr>
              <a:t>unique private keys</a:t>
            </a:r>
            <a:endParaRPr sz="1800" dirty="0">
              <a:latin typeface="Proxima Nova"/>
              <a:ea typeface="Proxima Nova"/>
              <a:cs typeface="Proxima Nova"/>
              <a:sym typeface="Proxima Nova"/>
            </a:endParaRPr>
          </a:p>
          <a:p>
            <a:pPr marL="914400" lvl="1"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Chances of collision: (1/2</a:t>
            </a:r>
            <a:r>
              <a:rPr lang="en" sz="1800" baseline="30000" dirty="0">
                <a:latin typeface="Proxima Nova"/>
                <a:ea typeface="Proxima Nova"/>
                <a:cs typeface="Proxima Nova"/>
                <a:sym typeface="Proxima Nova"/>
              </a:rPr>
              <a:t>256</a:t>
            </a:r>
            <a:r>
              <a:rPr lang="en" sz="1800" dirty="0">
                <a:latin typeface="Proxima Nova"/>
                <a:ea typeface="Proxima Nova"/>
                <a:cs typeface="Proxima Nova"/>
                <a:sym typeface="Proxima Nova"/>
              </a:rPr>
              <a:t>)  * (1/2</a:t>
            </a:r>
            <a:r>
              <a:rPr lang="en" sz="1800" baseline="30000" dirty="0">
                <a:latin typeface="Proxima Nova"/>
                <a:ea typeface="Proxima Nova"/>
                <a:cs typeface="Proxima Nova"/>
                <a:sym typeface="Proxima Nova"/>
              </a:rPr>
              <a:t>256</a:t>
            </a:r>
            <a:r>
              <a:rPr lang="en" sz="1800" dirty="0">
                <a:latin typeface="Proxima Nova"/>
                <a:ea typeface="Proxima Nova"/>
                <a:cs typeface="Proxima Nova"/>
                <a:sym typeface="Proxima Nova"/>
              </a:rPr>
              <a:t>) = really, really low</a:t>
            </a:r>
            <a:endParaRPr sz="1800" dirty="0">
              <a:latin typeface="Proxima Nova"/>
              <a:ea typeface="Proxima Nova"/>
              <a:cs typeface="Proxima Nova"/>
              <a:sym typeface="Proxima Nova"/>
            </a:endParaRPr>
          </a:p>
        </p:txBody>
      </p:sp>
      <p:sp>
        <p:nvSpPr>
          <p:cNvPr id="1152" name="Google Shape;1152;p83"/>
          <p:cNvSpPr txBox="1">
            <a:spLocks noGrp="1"/>
          </p:cNvSpPr>
          <p:nvPr>
            <p:ph type="title" idx="4294967295"/>
          </p:nvPr>
        </p:nvSpPr>
        <p:spPr>
          <a:xfrm>
            <a:off x="0" y="381000"/>
            <a:ext cx="7602538"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PRIVATE  KEY GENERATION</a:t>
            </a:r>
            <a:endParaRPr b="1" dirty="0">
              <a:solidFill>
                <a:srgbClr val="FFFFFF"/>
              </a:solidFill>
              <a:latin typeface="Poppins"/>
              <a:ea typeface="Poppins"/>
              <a:cs typeface="Poppins"/>
              <a:sym typeface="Poppins"/>
            </a:endParaRPr>
          </a:p>
        </p:txBody>
      </p:sp>
      <p:sp>
        <p:nvSpPr>
          <p:cNvPr id="1153" name="Google Shape;1153;p83"/>
          <p:cNvSpPr txBox="1">
            <a:spLocks noGrp="1"/>
          </p:cNvSpPr>
          <p:nvPr>
            <p:ph type="title" idx="4294967295"/>
          </p:nvPr>
        </p:nvSpPr>
        <p:spPr>
          <a:xfrm>
            <a:off x="0" y="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RANDOM NUMBER GENERATORS ARE NOT CREATED THE SAME</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57"/>
        <p:cNvGrpSpPr/>
        <p:nvPr/>
      </p:nvGrpSpPr>
      <p:grpSpPr>
        <a:xfrm>
          <a:off x="0" y="0"/>
          <a:ext cx="0" cy="0"/>
          <a:chOff x="0" y="0"/>
          <a:chExt cx="0" cy="0"/>
        </a:xfrm>
      </p:grpSpPr>
      <p:sp>
        <p:nvSpPr>
          <p:cNvPr id="1160" name="Google Shape;1160;p84"/>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Private Key</a:t>
            </a:r>
            <a:endParaRPr sz="1800">
              <a:solidFill>
                <a:srgbClr val="FFFFFF"/>
              </a:solidFill>
              <a:latin typeface="Proxima Nova Semibold"/>
              <a:ea typeface="Proxima Nova Semibold"/>
              <a:cs typeface="Proxima Nova Semibold"/>
              <a:sym typeface="Proxima Nova Semibold"/>
            </a:endParaRPr>
          </a:p>
        </p:txBody>
      </p:sp>
      <p:sp>
        <p:nvSpPr>
          <p:cNvPr id="1161" name="Google Shape;1161;p84"/>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a:t>
            </a:r>
            <a:endParaRPr sz="1800">
              <a:solidFill>
                <a:srgbClr val="FFFFFF"/>
              </a:solidFill>
              <a:latin typeface="Proxima Nova Semibold"/>
              <a:ea typeface="Proxima Nova Semibold"/>
              <a:cs typeface="Proxima Nova Semibold"/>
              <a:sym typeface="Proxima Nova Semibold"/>
            </a:endParaRPr>
          </a:p>
        </p:txBody>
      </p:sp>
      <p:sp>
        <p:nvSpPr>
          <p:cNvPr id="1162" name="Google Shape;1162;p84"/>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163" name="Google Shape;1163;p84"/>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4"/>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4"/>
          <p:cNvSpPr/>
          <p:nvPr/>
        </p:nvSpPr>
        <p:spPr>
          <a:xfrm>
            <a:off x="586350" y="1502538"/>
            <a:ext cx="15789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Random Number Generator</a:t>
            </a:r>
            <a:endParaRPr sz="1000">
              <a:solidFill>
                <a:srgbClr val="FFFFFF"/>
              </a:solidFill>
              <a:latin typeface="Proxima Nova Semibold"/>
              <a:ea typeface="Proxima Nova Semibold"/>
              <a:cs typeface="Proxima Nova Semibold"/>
              <a:sym typeface="Proxima Nova Semibold"/>
            </a:endParaRPr>
          </a:p>
        </p:txBody>
      </p:sp>
      <p:sp>
        <p:nvSpPr>
          <p:cNvPr id="1166" name="Google Shape;1166;p84"/>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4"/>
          <p:cNvSpPr/>
          <p:nvPr/>
        </p:nvSpPr>
        <p:spPr>
          <a:xfrm>
            <a:off x="1760550"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168" name="Google Shape;1168;p84"/>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4"/>
          <p:cNvSpPr/>
          <p:nvPr/>
        </p:nvSpPr>
        <p:spPr>
          <a:xfrm>
            <a:off x="38970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Hash Functions</a:t>
            </a:r>
            <a:endParaRPr sz="1200">
              <a:solidFill>
                <a:srgbClr val="FFFFFF"/>
              </a:solidFill>
              <a:latin typeface="Proxima Nova Semibold"/>
              <a:ea typeface="Proxima Nova Semibold"/>
              <a:cs typeface="Proxima Nova Semibold"/>
              <a:sym typeface="Proxima Nova Semibold"/>
            </a:endParaRPr>
          </a:p>
        </p:txBody>
      </p:sp>
      <p:sp>
        <p:nvSpPr>
          <p:cNvPr id="1170" name="Google Shape;1170;p84"/>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4"/>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 Hash</a:t>
            </a:r>
            <a:endParaRPr sz="1800">
              <a:solidFill>
                <a:srgbClr val="FFFFFF"/>
              </a:solidFill>
              <a:latin typeface="Proxima Nova Semibold"/>
              <a:ea typeface="Proxima Nova Semibold"/>
              <a:cs typeface="Proxima Nova Semibold"/>
              <a:sym typeface="Proxima Nova Semibold"/>
            </a:endParaRPr>
          </a:p>
        </p:txBody>
      </p:sp>
      <p:sp>
        <p:nvSpPr>
          <p:cNvPr id="1172" name="Google Shape;1172;p84"/>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4"/>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4"/>
          <p:cNvSpPr/>
          <p:nvPr/>
        </p:nvSpPr>
        <p:spPr>
          <a:xfrm>
            <a:off x="3897025" y="40312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RIPEMD160</a:t>
            </a:r>
            <a:endParaRPr sz="1000">
              <a:solidFill>
                <a:srgbClr val="FFFFFF"/>
              </a:solidFill>
              <a:latin typeface="Proxima Nova Semibold"/>
              <a:ea typeface="Proxima Nova Semibold"/>
              <a:cs typeface="Proxima Nova Semibold"/>
              <a:sym typeface="Proxima Nova Semibold"/>
            </a:endParaRPr>
          </a:p>
        </p:txBody>
      </p:sp>
      <p:sp>
        <p:nvSpPr>
          <p:cNvPr id="1175" name="Google Shape;1175;p84"/>
          <p:cNvSpPr/>
          <p:nvPr/>
        </p:nvSpPr>
        <p:spPr>
          <a:xfrm>
            <a:off x="3897025" y="3696938"/>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SHA-256</a:t>
            </a:r>
            <a:endParaRPr sz="1000">
              <a:solidFill>
                <a:srgbClr val="FFFFFF"/>
              </a:solidFill>
              <a:latin typeface="Proxima Nova Semibold"/>
              <a:ea typeface="Proxima Nova Semibold"/>
              <a:cs typeface="Proxima Nova Semibold"/>
              <a:sym typeface="Proxima Nova Semibold"/>
            </a:endParaRPr>
          </a:p>
        </p:txBody>
      </p:sp>
      <p:cxnSp>
        <p:nvCxnSpPr>
          <p:cNvPr id="1176" name="Google Shape;1176;p84"/>
          <p:cNvCxnSpPr>
            <a:stCxn id="1175" idx="2"/>
            <a:endCxn id="1175"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84"/>
          <p:cNvCxnSpPr>
            <a:stCxn id="1175" idx="2"/>
            <a:endCxn id="1175"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78" name="Google Shape;1178;p84"/>
          <p:cNvCxnSpPr>
            <a:endCxn id="1175"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179" name="Google Shape;1179;p84"/>
          <p:cNvCxnSpPr>
            <a:stCxn id="1175" idx="2"/>
            <a:endCxn id="1175"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84"/>
          <p:cNvCxnSpPr>
            <a:stCxn id="1175" idx="2"/>
            <a:endCxn id="1174"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181" name="Google Shape;1181;p84"/>
          <p:cNvSpPr/>
          <p:nvPr/>
        </p:nvSpPr>
        <p:spPr>
          <a:xfrm>
            <a:off x="60126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Bech32</a:t>
            </a:r>
            <a:endParaRPr sz="1000">
              <a:solidFill>
                <a:srgbClr val="FFFFFF"/>
              </a:solidFill>
              <a:latin typeface="Proxima Nova Semibold"/>
              <a:ea typeface="Proxima Nova Semibold"/>
              <a:cs typeface="Proxima Nova Semibold"/>
              <a:sym typeface="Proxima Nova Semibold"/>
            </a:endParaRPr>
          </a:p>
        </p:txBody>
      </p:sp>
      <p:sp>
        <p:nvSpPr>
          <p:cNvPr id="1182" name="Google Shape;1182;p84"/>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4"/>
          <p:cNvSpPr txBox="1"/>
          <p:nvPr/>
        </p:nvSpPr>
        <p:spPr>
          <a:xfrm>
            <a:off x="497500" y="557025"/>
            <a:ext cx="8167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Poppins"/>
                <a:ea typeface="Poppins"/>
                <a:cs typeface="Poppins"/>
                <a:sym typeface="Poppins"/>
              </a:rPr>
              <a:t>CONVERSION SUMMARY</a:t>
            </a:r>
            <a:endParaRPr sz="2700" b="1">
              <a:latin typeface="Poppins"/>
              <a:ea typeface="Poppins"/>
              <a:cs typeface="Poppins"/>
              <a:sym typeface="Poppins"/>
            </a:endParaRPr>
          </a:p>
        </p:txBody>
      </p:sp>
      <p:sp>
        <p:nvSpPr>
          <p:cNvPr id="1184" name="Google Shape;1184;p84"/>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LAYERS AND LAYERS UPON MYSTERY</a:t>
            </a:r>
            <a:endParaRPr sz="1200">
              <a:solidFill>
                <a:srgbClr val="EAA536"/>
              </a:solidFill>
              <a:latin typeface="Poppins"/>
              <a:ea typeface="Poppins"/>
              <a:cs typeface="Poppins"/>
              <a:sym typeface="Poppins"/>
            </a:endParaRPr>
          </a:p>
        </p:txBody>
      </p:sp>
      <p:sp>
        <p:nvSpPr>
          <p:cNvPr id="1185" name="Google Shape;1185;p84"/>
          <p:cNvSpPr/>
          <p:nvPr/>
        </p:nvSpPr>
        <p:spPr>
          <a:xfrm rot="-1729049">
            <a:off x="2449495" y="3581335"/>
            <a:ext cx="337952" cy="853128"/>
          </a:xfrm>
          <a:prstGeom prst="upArrow">
            <a:avLst>
              <a:gd name="adj1" fmla="val 50000"/>
              <a:gd name="adj2" fmla="val 50000"/>
            </a:avLst>
          </a:prstGeom>
          <a:solidFill>
            <a:srgbClr val="FECB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89"/>
        <p:cNvGrpSpPr/>
        <p:nvPr/>
      </p:nvGrpSpPr>
      <p:grpSpPr>
        <a:xfrm>
          <a:off x="0" y="0"/>
          <a:ext cx="0" cy="0"/>
          <a:chOff x="0" y="0"/>
          <a:chExt cx="0" cy="0"/>
        </a:xfrm>
      </p:grpSpPr>
      <p:pic>
        <p:nvPicPr>
          <p:cNvPr id="1190" name="Google Shape;1190;p85" descr="WolframAlpha--y_2___x_3___7__Implicit_plot____2016_09_17_14_19.png"/>
          <p:cNvPicPr preferRelativeResize="0"/>
          <p:nvPr/>
        </p:nvPicPr>
        <p:blipFill>
          <a:blip r:embed="rId5">
            <a:alphaModFix/>
          </a:blip>
          <a:stretch>
            <a:fillRect/>
          </a:stretch>
        </p:blipFill>
        <p:spPr>
          <a:xfrm>
            <a:off x="6419125" y="0"/>
            <a:ext cx="2724165" cy="5029290"/>
          </a:xfrm>
          <a:prstGeom prst="rect">
            <a:avLst/>
          </a:prstGeom>
          <a:noFill/>
          <a:ln>
            <a:noFill/>
          </a:ln>
        </p:spPr>
      </p:pic>
      <p:sp>
        <p:nvSpPr>
          <p:cNvPr id="1191" name="Google Shape;1191;p85"/>
          <p:cNvSpPr txBox="1"/>
          <p:nvPr/>
        </p:nvSpPr>
        <p:spPr>
          <a:xfrm>
            <a:off x="542075" y="1326713"/>
            <a:ext cx="6069600" cy="283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2"/>
              </a:buClr>
              <a:buSzPts val="400"/>
              <a:buFont typeface="Arial"/>
              <a:buNone/>
            </a:pPr>
            <a:endParaRPr sz="1800" b="1" dirty="0">
              <a:latin typeface="Proxima Nova"/>
              <a:ea typeface="Proxima Nova"/>
              <a:cs typeface="Proxima Nova"/>
              <a:sym typeface="Proxima Nova"/>
            </a:endParaRPr>
          </a:p>
          <a:p>
            <a:pPr marL="457200" lvl="0" indent="-342900" algn="l" rtl="0">
              <a:lnSpc>
                <a:spcPct val="115000"/>
              </a:lnSpc>
              <a:spcBef>
                <a:spcPts val="1000"/>
              </a:spcBef>
              <a:spcAft>
                <a:spcPts val="0"/>
              </a:spcAft>
              <a:buSzPts val="1800"/>
              <a:buFont typeface="Proxima Nova"/>
              <a:buChar char="●"/>
            </a:pPr>
            <a:r>
              <a:rPr lang="en" sz="1800" dirty="0">
                <a:latin typeface="Proxima Nova"/>
                <a:ea typeface="Proxima Nova"/>
                <a:cs typeface="Proxima Nova"/>
                <a:sym typeface="Proxima Nova"/>
              </a:rPr>
              <a:t>Bitcoin uses </a:t>
            </a:r>
            <a:r>
              <a:rPr lang="en" sz="1800" b="1" dirty="0">
                <a:latin typeface="Proxima Nova"/>
                <a:ea typeface="Proxima Nova"/>
                <a:cs typeface="Proxima Nova"/>
                <a:sym typeface="Proxima Nova"/>
              </a:rPr>
              <a:t>ECDSA</a:t>
            </a:r>
            <a:r>
              <a:rPr lang="en" sz="1800" dirty="0">
                <a:latin typeface="Proxima Nova"/>
                <a:ea typeface="Proxima Nova"/>
                <a:cs typeface="Proxima Nova"/>
                <a:sym typeface="Proxima Nova"/>
              </a:rPr>
              <a:t> (Elliptic Curve Digital Signature Algorithm) to produce public keys</a:t>
            </a:r>
            <a:endParaRPr sz="1800" dirty="0">
              <a:highlight>
                <a:schemeClr val="accent2"/>
              </a:highlight>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The </a:t>
            </a:r>
            <a:r>
              <a:rPr lang="en" sz="1800" dirty="0">
                <a:highlight>
                  <a:srgbClr val="FECB33"/>
                </a:highlight>
                <a:latin typeface="Proxima Nova"/>
                <a:ea typeface="Proxima Nova"/>
                <a:cs typeface="Proxima Nova"/>
                <a:sym typeface="Proxima Nova"/>
              </a:rPr>
              <a:t>Elliptic Curve</a:t>
            </a:r>
            <a:r>
              <a:rPr lang="en" sz="1800" dirty="0">
                <a:latin typeface="Proxima Nova"/>
                <a:ea typeface="Proxima Nova"/>
                <a:cs typeface="Proxima Nova"/>
                <a:sym typeface="Proxima Nova"/>
              </a:rPr>
              <a:t> is defined by some mathematical function</a:t>
            </a:r>
            <a:endParaRPr sz="1800" dirty="0">
              <a:latin typeface="Proxima Nova"/>
              <a:ea typeface="Proxima Nova"/>
              <a:cs typeface="Proxima Nova"/>
              <a:sym typeface="Proxima Nova"/>
            </a:endParaRPr>
          </a:p>
          <a:p>
            <a:pPr marL="914400" lvl="1" indent="-342900" algn="l" rtl="0">
              <a:lnSpc>
                <a:spcPct val="115000"/>
              </a:lnSpc>
              <a:spcBef>
                <a:spcPts val="0"/>
              </a:spcBef>
              <a:spcAft>
                <a:spcPts val="0"/>
              </a:spcAft>
              <a:buSzPts val="1800"/>
              <a:buFont typeface="Proxima Nova"/>
              <a:buChar char="○"/>
            </a:pPr>
            <a:r>
              <a:rPr lang="en" sz="1800" b="1" dirty="0">
                <a:latin typeface="Proxima Nova"/>
                <a:ea typeface="Proxima Nova"/>
                <a:cs typeface="Proxima Nova"/>
                <a:sym typeface="Proxima Nova"/>
              </a:rPr>
              <a:t>Bitcoin’s Elliptic Curve</a:t>
            </a:r>
            <a:r>
              <a:rPr lang="en" sz="1800" dirty="0">
                <a:latin typeface="Proxima Nova"/>
                <a:ea typeface="Proxima Nova"/>
                <a:cs typeface="Proxima Nova"/>
                <a:sym typeface="Proxima Nova"/>
              </a:rPr>
              <a:t>:</a:t>
            </a:r>
            <a:endParaRPr sz="1800" dirty="0">
              <a:latin typeface="Proxima Nova"/>
              <a:ea typeface="Proxima Nova"/>
              <a:cs typeface="Proxima Nova"/>
              <a:sym typeface="Proxima Nova"/>
            </a:endParaRPr>
          </a:p>
          <a:p>
            <a:pPr marL="863600" lvl="0" indent="165100" algn="l" rtl="0">
              <a:lnSpc>
                <a:spcPct val="115000"/>
              </a:lnSpc>
              <a:spcBef>
                <a:spcPts val="0"/>
              </a:spcBef>
              <a:spcAft>
                <a:spcPts val="0"/>
              </a:spcAft>
              <a:buNone/>
            </a:pPr>
            <a:r>
              <a:rPr lang="en" sz="1800" dirty="0">
                <a:latin typeface="Proxima Nova"/>
                <a:ea typeface="Proxima Nova"/>
                <a:cs typeface="Proxima Nova"/>
                <a:sym typeface="Proxima Nova"/>
              </a:rPr>
              <a:t>secp256k1 :  Y</a:t>
            </a:r>
            <a:r>
              <a:rPr lang="en" sz="1800" baseline="30000" dirty="0">
                <a:latin typeface="Proxima Nova"/>
                <a:ea typeface="Proxima Nova"/>
                <a:cs typeface="Proxima Nova"/>
                <a:sym typeface="Proxima Nova"/>
              </a:rPr>
              <a:t>2</a:t>
            </a:r>
            <a:r>
              <a:rPr lang="en" sz="1800" dirty="0">
                <a:latin typeface="Proxima Nova"/>
                <a:ea typeface="Proxima Nova"/>
                <a:cs typeface="Proxima Nova"/>
                <a:sym typeface="Proxima Nova"/>
              </a:rPr>
              <a:t> = ( X</a:t>
            </a:r>
            <a:r>
              <a:rPr lang="en" sz="1800" baseline="30000" dirty="0">
                <a:latin typeface="Proxima Nova"/>
                <a:ea typeface="Proxima Nova"/>
                <a:cs typeface="Proxima Nova"/>
                <a:sym typeface="Proxima Nova"/>
              </a:rPr>
              <a:t>3</a:t>
            </a:r>
            <a:r>
              <a:rPr lang="en" sz="1800" dirty="0">
                <a:latin typeface="Proxima Nova"/>
                <a:ea typeface="Proxima Nova"/>
                <a:cs typeface="Proxima Nova"/>
                <a:sym typeface="Proxima Nova"/>
              </a:rPr>
              <a:t> + 7 ) over ( </a:t>
            </a:r>
            <a:r>
              <a:rPr lang="en" sz="1800" b="1" dirty="0">
                <a:latin typeface="Times New Roman"/>
                <a:ea typeface="Times New Roman"/>
                <a:cs typeface="Times New Roman"/>
                <a:sym typeface="Times New Roman"/>
              </a:rPr>
              <a:t>F</a:t>
            </a:r>
            <a:r>
              <a:rPr lang="en" sz="1800" i="1" baseline="-25000" dirty="0">
                <a:latin typeface="Times New Roman"/>
                <a:ea typeface="Times New Roman"/>
                <a:cs typeface="Times New Roman"/>
                <a:sym typeface="Times New Roman"/>
              </a:rPr>
              <a:t>p </a:t>
            </a:r>
            <a:r>
              <a:rPr lang="en" sz="1800" dirty="0">
                <a:latin typeface="Proxima Nova"/>
                <a:ea typeface="Proxima Nova"/>
                <a:cs typeface="Proxima Nova"/>
                <a:sym typeface="Proxima Nova"/>
              </a:rPr>
              <a:t>)</a:t>
            </a:r>
            <a:endParaRPr sz="1800" dirty="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b="1" dirty="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b="1" dirty="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dirty="0">
              <a:latin typeface="Proxima Nova"/>
              <a:ea typeface="Proxima Nova"/>
              <a:cs typeface="Proxima Nova"/>
              <a:sym typeface="Proxima Nova"/>
            </a:endParaRPr>
          </a:p>
        </p:txBody>
      </p:sp>
      <p:sp>
        <p:nvSpPr>
          <p:cNvPr id="1194" name="Google Shape;1194;p85"/>
          <p:cNvSpPr txBox="1">
            <a:spLocks noGrp="1"/>
          </p:cNvSpPr>
          <p:nvPr>
            <p:ph type="title" idx="4294967295"/>
          </p:nvPr>
        </p:nvSpPr>
        <p:spPr>
          <a:xfrm>
            <a:off x="0" y="544857"/>
            <a:ext cx="6419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PUBLIC KEY GENERATION</a:t>
            </a:r>
            <a:endParaRPr b="1" dirty="0">
              <a:solidFill>
                <a:srgbClr val="FFFFFF"/>
              </a:solidFill>
              <a:latin typeface="Poppins"/>
              <a:ea typeface="Poppins"/>
              <a:cs typeface="Poppins"/>
              <a:sym typeface="Poppins"/>
            </a:endParaRPr>
          </a:p>
        </p:txBody>
      </p:sp>
      <p:sp>
        <p:nvSpPr>
          <p:cNvPr id="1195" name="Google Shape;1195;p85"/>
          <p:cNvSpPr txBox="1">
            <a:spLocks noGrp="1"/>
          </p:cNvSpPr>
          <p:nvPr>
            <p:ph type="title" idx="4294967295"/>
          </p:nvPr>
        </p:nvSpPr>
        <p:spPr>
          <a:xfrm>
            <a:off x="0" y="187325"/>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ELLIPTIC CURVES (SECP256K1)</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99"/>
        <p:cNvGrpSpPr/>
        <p:nvPr/>
      </p:nvGrpSpPr>
      <p:grpSpPr>
        <a:xfrm>
          <a:off x="0" y="0"/>
          <a:ext cx="0" cy="0"/>
          <a:chOff x="0" y="0"/>
          <a:chExt cx="0" cy="0"/>
        </a:xfrm>
      </p:grpSpPr>
      <p:pic>
        <p:nvPicPr>
          <p:cNvPr id="1200" name="Google Shape;1200;p86" descr="WolframAlpha--y_2___x_3___7__Implicit_plot____2016_09_17_14_19.png"/>
          <p:cNvPicPr preferRelativeResize="0"/>
          <p:nvPr/>
        </p:nvPicPr>
        <p:blipFill>
          <a:blip r:embed="rId5">
            <a:alphaModFix/>
          </a:blip>
          <a:stretch>
            <a:fillRect/>
          </a:stretch>
        </p:blipFill>
        <p:spPr>
          <a:xfrm>
            <a:off x="6419125" y="0"/>
            <a:ext cx="2724165" cy="5029290"/>
          </a:xfrm>
          <a:prstGeom prst="rect">
            <a:avLst/>
          </a:prstGeom>
          <a:noFill/>
          <a:ln>
            <a:noFill/>
          </a:ln>
        </p:spPr>
      </p:pic>
      <p:sp>
        <p:nvSpPr>
          <p:cNvPr id="1201" name="Google Shape;1201;p86"/>
          <p:cNvSpPr txBox="1"/>
          <p:nvPr/>
        </p:nvSpPr>
        <p:spPr>
          <a:xfrm>
            <a:off x="542075" y="1155138"/>
            <a:ext cx="6069600" cy="283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2"/>
              </a:buClr>
              <a:buSzPts val="400"/>
              <a:buFont typeface="Arial"/>
              <a:buNone/>
            </a:pPr>
            <a:endParaRPr sz="1800" b="1" dirty="0">
              <a:latin typeface="Proxima Nova"/>
              <a:ea typeface="Proxima Nova"/>
              <a:cs typeface="Proxima Nova"/>
              <a:sym typeface="Proxima Nova"/>
            </a:endParaRPr>
          </a:p>
          <a:p>
            <a:pPr marL="457200" lvl="0" indent="-342900" algn="l" rtl="0">
              <a:lnSpc>
                <a:spcPct val="115000"/>
              </a:lnSpc>
              <a:spcBef>
                <a:spcPts val="1000"/>
              </a:spcBef>
              <a:spcAft>
                <a:spcPts val="0"/>
              </a:spcAft>
              <a:buSzPts val="1800"/>
              <a:buFont typeface="Proxima Nova"/>
              <a:buChar char="●"/>
            </a:pPr>
            <a:r>
              <a:rPr lang="en" sz="1800" dirty="0">
                <a:latin typeface="Proxima Nova"/>
                <a:ea typeface="Proxima Nova"/>
                <a:cs typeface="Proxima Nova"/>
                <a:sym typeface="Proxima Nova"/>
              </a:rPr>
              <a:t>Using a private key as an input, we can generate a public key by performing </a:t>
            </a:r>
            <a:r>
              <a:rPr lang="en" sz="1800" dirty="0">
                <a:highlight>
                  <a:srgbClr val="FECB33"/>
                </a:highlight>
                <a:latin typeface="Proxima Nova"/>
                <a:ea typeface="Proxima Nova"/>
                <a:cs typeface="Proxima Nova"/>
                <a:sym typeface="Proxima Nova"/>
              </a:rPr>
              <a:t>point multiplication/elliptic curve scalar multiplication.</a:t>
            </a:r>
            <a:endParaRPr sz="1800" dirty="0">
              <a:highlight>
                <a:srgbClr val="FECB33"/>
              </a:highlight>
              <a:latin typeface="Proxima Nova"/>
              <a:ea typeface="Proxima Nova"/>
              <a:cs typeface="Proxima Nova"/>
              <a:sym typeface="Proxima Nova"/>
            </a:endParaRPr>
          </a:p>
          <a:p>
            <a:pPr marL="857250" lvl="1" indent="-285750" algn="l" rtl="0">
              <a:lnSpc>
                <a:spcPct val="115000"/>
              </a:lnSpc>
              <a:spcBef>
                <a:spcPts val="0"/>
              </a:spcBef>
              <a:spcAft>
                <a:spcPts val="0"/>
              </a:spcAft>
              <a:buSzPts val="1800"/>
              <a:buFont typeface="Arial" panose="020B0604020202020204" pitchFamily="34" charset="0"/>
              <a:buChar char="•"/>
            </a:pPr>
            <a:r>
              <a:rPr lang="en" sz="1800" dirty="0">
                <a:latin typeface="Proxima Nova"/>
                <a:ea typeface="Proxima Nova"/>
                <a:cs typeface="Proxima Nova"/>
                <a:sym typeface="Proxima Nova"/>
              </a:rPr>
              <a:t>Key thing to note here: point multiplication is a </a:t>
            </a:r>
            <a:r>
              <a:rPr lang="en" sz="1800" dirty="0">
                <a:highlight>
                  <a:srgbClr val="FECB33"/>
                </a:highlight>
                <a:latin typeface="Proxima Nova"/>
                <a:ea typeface="Proxima Nova"/>
                <a:cs typeface="Proxima Nova"/>
                <a:sym typeface="Proxima Nova"/>
              </a:rPr>
              <a:t>trapdoor function</a:t>
            </a:r>
            <a:r>
              <a:rPr lang="en" sz="1800" dirty="0">
                <a:latin typeface="Proxima Nova"/>
                <a:ea typeface="Proxima Nova"/>
                <a:cs typeface="Proxima Nova"/>
                <a:sym typeface="Proxima Nova"/>
              </a:rPr>
              <a:t>.</a:t>
            </a:r>
            <a:endParaRPr sz="1800" dirty="0">
              <a:latin typeface="Proxima Nova"/>
              <a:ea typeface="Proxima Nova"/>
              <a:cs typeface="Proxima Nova"/>
              <a:sym typeface="Proxima Nova"/>
            </a:endParaRPr>
          </a:p>
          <a:p>
            <a:pPr marL="857250" lvl="1" indent="-285750" algn="l" rtl="0">
              <a:lnSpc>
                <a:spcPct val="115000"/>
              </a:lnSpc>
              <a:spcBef>
                <a:spcPts val="0"/>
              </a:spcBef>
              <a:spcAft>
                <a:spcPts val="0"/>
              </a:spcAft>
              <a:buSzPts val="1800"/>
              <a:buFont typeface="Arial" panose="020B0604020202020204" pitchFamily="34" charset="0"/>
              <a:buChar char="•"/>
            </a:pPr>
            <a:r>
              <a:rPr lang="en" sz="1800" dirty="0">
                <a:latin typeface="Proxima Nova"/>
                <a:ea typeface="Proxima Nova"/>
                <a:cs typeface="Proxima Nova"/>
                <a:sym typeface="Proxima Nova"/>
              </a:rPr>
              <a:t>This means calculating the public key is a one-way function.</a:t>
            </a:r>
            <a:endParaRPr sz="1800" dirty="0">
              <a:latin typeface="Proxima Nova"/>
              <a:ea typeface="Proxima Nova"/>
              <a:cs typeface="Proxima Nova"/>
              <a:sym typeface="Proxima Nova"/>
            </a:endParaRPr>
          </a:p>
          <a:p>
            <a:pPr marL="0" lvl="0" indent="0" algn="l" rtl="0">
              <a:lnSpc>
                <a:spcPct val="115000"/>
              </a:lnSpc>
              <a:spcBef>
                <a:spcPts val="1000"/>
              </a:spcBef>
              <a:spcAft>
                <a:spcPts val="0"/>
              </a:spcAft>
              <a:buClr>
                <a:schemeClr val="dk1"/>
              </a:buClr>
              <a:buFont typeface="Lato"/>
              <a:buNone/>
            </a:pPr>
            <a:endParaRPr sz="1800" b="1" dirty="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b="1" dirty="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dirty="0">
              <a:latin typeface="Proxima Nova"/>
              <a:ea typeface="Proxima Nova"/>
              <a:cs typeface="Proxima Nova"/>
              <a:sym typeface="Proxima Nova"/>
            </a:endParaRPr>
          </a:p>
        </p:txBody>
      </p:sp>
      <p:sp>
        <p:nvSpPr>
          <p:cNvPr id="1204" name="Google Shape;1204;p86"/>
          <p:cNvSpPr txBox="1">
            <a:spLocks noGrp="1"/>
          </p:cNvSpPr>
          <p:nvPr>
            <p:ph type="title" idx="4294967295"/>
          </p:nvPr>
        </p:nvSpPr>
        <p:spPr>
          <a:xfrm>
            <a:off x="0" y="528413"/>
            <a:ext cx="6419125"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PUBLIC KEY GENERATION</a:t>
            </a:r>
            <a:endParaRPr b="1" dirty="0">
              <a:solidFill>
                <a:srgbClr val="FFFFFF"/>
              </a:solidFill>
              <a:latin typeface="Poppins"/>
              <a:ea typeface="Poppins"/>
              <a:cs typeface="Poppins"/>
              <a:sym typeface="Poppins"/>
            </a:endParaRPr>
          </a:p>
        </p:txBody>
      </p:sp>
      <p:sp>
        <p:nvSpPr>
          <p:cNvPr id="1205" name="Google Shape;1205;p86"/>
          <p:cNvSpPr txBox="1">
            <a:spLocks noGrp="1"/>
          </p:cNvSpPr>
          <p:nvPr>
            <p:ph type="title" idx="4294967295"/>
          </p:nvPr>
        </p:nvSpPr>
        <p:spPr>
          <a:xfrm>
            <a:off x="0" y="187325"/>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ELLIPTIC CURVE SCALAR MULTIPLICATION</a:t>
            </a:r>
            <a:endParaRPr sz="140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09"/>
        <p:cNvGrpSpPr/>
        <p:nvPr/>
      </p:nvGrpSpPr>
      <p:grpSpPr>
        <a:xfrm>
          <a:off x="0" y="0"/>
          <a:ext cx="0" cy="0"/>
          <a:chOff x="0" y="0"/>
          <a:chExt cx="0" cy="0"/>
        </a:xfrm>
      </p:grpSpPr>
      <p:sp>
        <p:nvSpPr>
          <p:cNvPr id="1212" name="Google Shape;1212;p87"/>
          <p:cNvSpPr txBox="1"/>
          <p:nvPr/>
        </p:nvSpPr>
        <p:spPr>
          <a:xfrm>
            <a:off x="415138" y="1087710"/>
            <a:ext cx="7187400" cy="23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Mono"/>
                <a:ea typeface="Roboto Mono"/>
                <a:cs typeface="Roboto Mono"/>
                <a:sym typeface="Roboto Mono"/>
              </a:rPr>
              <a:t>Input: public key</a:t>
            </a:r>
            <a:endParaRPr b="1" dirty="0">
              <a:latin typeface="Roboto Mono"/>
              <a:ea typeface="Roboto Mono"/>
              <a:cs typeface="Roboto Mono"/>
              <a:sym typeface="Roboto Mono"/>
            </a:endParaRPr>
          </a:p>
          <a:p>
            <a:pPr marL="0" lvl="0" indent="0" algn="l" rtl="0">
              <a:spcBef>
                <a:spcPts val="0"/>
              </a:spcBef>
              <a:spcAft>
                <a:spcPts val="0"/>
              </a:spcAft>
              <a:buNone/>
            </a:pPr>
            <a:r>
              <a:rPr lang="en" b="1" dirty="0">
                <a:latin typeface="Roboto Mono"/>
                <a:ea typeface="Roboto Mono"/>
                <a:cs typeface="Roboto Mono"/>
                <a:sym typeface="Roboto Mono"/>
              </a:rPr>
              <a:t>Output: corresponding private key</a:t>
            </a:r>
            <a:endParaRPr b="1" dirty="0">
              <a:latin typeface="Roboto Mono"/>
              <a:ea typeface="Roboto Mono"/>
              <a:cs typeface="Roboto Mono"/>
              <a:sym typeface="Roboto Mono"/>
            </a:endParaRPr>
          </a:p>
          <a:p>
            <a:pPr marL="0" lvl="0" indent="0" algn="l" rtl="0">
              <a:spcBef>
                <a:spcPts val="0"/>
              </a:spcBef>
              <a:spcAft>
                <a:spcPts val="0"/>
              </a:spcAft>
              <a:buNone/>
            </a:pPr>
            <a:endParaRPr b="1" dirty="0">
              <a:latin typeface="Roboto Mono"/>
              <a:ea typeface="Roboto Mono"/>
              <a:cs typeface="Roboto Mono"/>
              <a:sym typeface="Roboto Mono"/>
            </a:endParaRPr>
          </a:p>
          <a:p>
            <a:pPr marL="0" lvl="0" indent="0" algn="l" rtl="0">
              <a:spcBef>
                <a:spcPts val="0"/>
              </a:spcBef>
              <a:spcAft>
                <a:spcPts val="0"/>
              </a:spcAft>
              <a:buNone/>
            </a:pPr>
            <a:r>
              <a:rPr lang="en" b="1" dirty="0">
                <a:latin typeface="Roboto Mono"/>
                <a:ea typeface="Roboto Mono"/>
                <a:cs typeface="Roboto Mono"/>
                <a:sym typeface="Roboto Mono"/>
              </a:rPr>
              <a:t>256 bit private key</a:t>
            </a:r>
            <a:r>
              <a:rPr lang="en" dirty="0">
                <a:latin typeface="Roboto Mono"/>
                <a:ea typeface="Roboto Mono"/>
                <a:cs typeface="Roboto Mono"/>
                <a:sym typeface="Roboto Mono"/>
              </a:rPr>
              <a:t>, takes O(sqrt(n)) operations to crack</a:t>
            </a:r>
            <a:endParaRPr dirty="0">
              <a:latin typeface="Roboto Mono"/>
              <a:ea typeface="Roboto Mono"/>
              <a:cs typeface="Roboto Mono"/>
              <a:sym typeface="Roboto Mono"/>
            </a:endParaRPr>
          </a:p>
          <a:p>
            <a:pPr marL="0" lvl="0" indent="0" algn="l" rtl="0">
              <a:spcBef>
                <a:spcPts val="0"/>
              </a:spcBef>
              <a:spcAft>
                <a:spcPts val="0"/>
              </a:spcAft>
              <a:buNone/>
            </a:pPr>
            <a:r>
              <a:rPr lang="en" b="1" dirty="0">
                <a:latin typeface="Roboto Mono"/>
                <a:ea typeface="Roboto Mono"/>
                <a:cs typeface="Roboto Mono"/>
                <a:sym typeface="Roboto Mono"/>
              </a:rPr>
              <a:t>15 * pow(2,40) hashes per second</a:t>
            </a:r>
            <a:r>
              <a:rPr lang="en" dirty="0">
                <a:latin typeface="Roboto Mono"/>
                <a:ea typeface="Roboto Mono"/>
                <a:cs typeface="Roboto Mono"/>
                <a:sym typeface="Roboto Mono"/>
              </a:rPr>
              <a:t> on the ENTIRE Bitcoin network</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dirty="0">
                <a:latin typeface="Roboto Mono"/>
                <a:ea typeface="Roboto Mono"/>
                <a:cs typeface="Roboto Mono"/>
                <a:sym typeface="Roboto Mono"/>
              </a:rPr>
              <a:t>pow(2,128) / (15 * pow(2,40)) / 3600 / 24 / 365.25</a:t>
            </a:r>
            <a:endParaRPr dirty="0">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 dirty="0">
                <a:latin typeface="Roboto Mono"/>
                <a:ea typeface="Roboto Mono"/>
                <a:cs typeface="Roboto Mono"/>
                <a:sym typeface="Roboto Mono"/>
              </a:rPr>
              <a:t>= 0.6537992112229596e18</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r" rtl="0">
              <a:spcBef>
                <a:spcPts val="0"/>
              </a:spcBef>
              <a:spcAft>
                <a:spcPts val="0"/>
              </a:spcAft>
              <a:buNone/>
            </a:pPr>
            <a:r>
              <a:rPr lang="en" b="1" dirty="0">
                <a:latin typeface="Roboto Mono"/>
                <a:ea typeface="Roboto Mono"/>
                <a:cs typeface="Roboto Mono"/>
                <a:sym typeface="Roboto Mono"/>
              </a:rPr>
              <a:t>650 million billion years</a:t>
            </a:r>
            <a:endParaRPr b="1" dirty="0">
              <a:latin typeface="Roboto Mono"/>
              <a:ea typeface="Roboto Mono"/>
              <a:cs typeface="Roboto Mono"/>
              <a:sym typeface="Roboto Mono"/>
            </a:endParaRPr>
          </a:p>
        </p:txBody>
      </p:sp>
      <p:sp>
        <p:nvSpPr>
          <p:cNvPr id="1213" name="Google Shape;1213;p87"/>
          <p:cNvSpPr txBox="1">
            <a:spLocks noGrp="1"/>
          </p:cNvSpPr>
          <p:nvPr>
            <p:ph type="title" idx="4294967295"/>
          </p:nvPr>
        </p:nvSpPr>
        <p:spPr>
          <a:xfrm>
            <a:off x="0" y="381000"/>
            <a:ext cx="7602538"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FFFFFF"/>
                </a:solidFill>
                <a:latin typeface="Poppins"/>
                <a:ea typeface="Poppins"/>
                <a:cs typeface="Poppins"/>
                <a:sym typeface="Poppins"/>
              </a:rPr>
              <a:t>PUBLIC KEY GENERATION</a:t>
            </a:r>
            <a:endParaRPr b="1" dirty="0">
              <a:solidFill>
                <a:srgbClr val="FFFFFF"/>
              </a:solidFill>
              <a:latin typeface="Poppins"/>
              <a:ea typeface="Poppins"/>
              <a:cs typeface="Poppins"/>
              <a:sym typeface="Poppins"/>
            </a:endParaRPr>
          </a:p>
        </p:txBody>
      </p:sp>
      <p:sp>
        <p:nvSpPr>
          <p:cNvPr id="1214" name="Google Shape;1214;p87"/>
          <p:cNvSpPr txBox="1">
            <a:spLocks noGrp="1"/>
          </p:cNvSpPr>
          <p:nvPr>
            <p:ph type="title" idx="4294967295"/>
          </p:nvPr>
        </p:nvSpPr>
        <p:spPr>
          <a:xfrm>
            <a:off x="0" y="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Poppins"/>
                <a:ea typeface="Poppins"/>
                <a:cs typeface="Poppins"/>
                <a:sym typeface="Poppins"/>
              </a:rPr>
              <a:t>TIME COMPLEXITY</a:t>
            </a:r>
            <a:endParaRPr sz="1400" dirty="0">
              <a:solidFill>
                <a:srgbClr val="FF9900"/>
              </a:solidFill>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18"/>
        <p:cNvGrpSpPr/>
        <p:nvPr/>
      </p:nvGrpSpPr>
      <p:grpSpPr>
        <a:xfrm>
          <a:off x="0" y="0"/>
          <a:ext cx="0" cy="0"/>
          <a:chOff x="0" y="0"/>
          <a:chExt cx="0" cy="0"/>
        </a:xfrm>
      </p:grpSpPr>
      <p:sp>
        <p:nvSpPr>
          <p:cNvPr id="1221" name="Google Shape;1221;p88"/>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Private Key</a:t>
            </a:r>
            <a:endParaRPr sz="1800">
              <a:solidFill>
                <a:srgbClr val="FFFFFF"/>
              </a:solidFill>
              <a:latin typeface="Proxima Nova Semibold"/>
              <a:ea typeface="Proxima Nova Semibold"/>
              <a:cs typeface="Proxima Nova Semibold"/>
              <a:sym typeface="Proxima Nova Semibold"/>
            </a:endParaRPr>
          </a:p>
        </p:txBody>
      </p:sp>
      <p:sp>
        <p:nvSpPr>
          <p:cNvPr id="1222" name="Google Shape;1222;p88"/>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a:t>
            </a:r>
            <a:endParaRPr sz="1800">
              <a:solidFill>
                <a:srgbClr val="FFFFFF"/>
              </a:solidFill>
              <a:latin typeface="Proxima Nova Semibold"/>
              <a:ea typeface="Proxima Nova Semibold"/>
              <a:cs typeface="Proxima Nova Semibold"/>
              <a:sym typeface="Proxima Nova Semibold"/>
            </a:endParaRPr>
          </a:p>
        </p:txBody>
      </p:sp>
      <p:sp>
        <p:nvSpPr>
          <p:cNvPr id="1223" name="Google Shape;1223;p88"/>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224" name="Google Shape;1224;p88"/>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8"/>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8"/>
          <p:cNvSpPr/>
          <p:nvPr/>
        </p:nvSpPr>
        <p:spPr>
          <a:xfrm>
            <a:off x="586350" y="1502538"/>
            <a:ext cx="15789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Random Number Generator</a:t>
            </a:r>
            <a:endParaRPr sz="1000">
              <a:solidFill>
                <a:srgbClr val="FFFFFF"/>
              </a:solidFill>
              <a:latin typeface="Proxima Nova Semibold"/>
              <a:ea typeface="Proxima Nova Semibold"/>
              <a:cs typeface="Proxima Nova Semibold"/>
              <a:sym typeface="Proxima Nova Semibold"/>
            </a:endParaRPr>
          </a:p>
        </p:txBody>
      </p:sp>
      <p:sp>
        <p:nvSpPr>
          <p:cNvPr id="1227" name="Google Shape;1227;p88"/>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8"/>
          <p:cNvSpPr/>
          <p:nvPr/>
        </p:nvSpPr>
        <p:spPr>
          <a:xfrm>
            <a:off x="1760550"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229" name="Google Shape;1229;p88"/>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8"/>
          <p:cNvSpPr/>
          <p:nvPr/>
        </p:nvSpPr>
        <p:spPr>
          <a:xfrm>
            <a:off x="38970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Hash Functions</a:t>
            </a:r>
            <a:endParaRPr sz="1200">
              <a:solidFill>
                <a:srgbClr val="FFFFFF"/>
              </a:solidFill>
              <a:latin typeface="Proxima Nova Semibold"/>
              <a:ea typeface="Proxima Nova Semibold"/>
              <a:cs typeface="Proxima Nova Semibold"/>
              <a:sym typeface="Proxima Nova Semibold"/>
            </a:endParaRPr>
          </a:p>
        </p:txBody>
      </p:sp>
      <p:sp>
        <p:nvSpPr>
          <p:cNvPr id="1231" name="Google Shape;1231;p88"/>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8"/>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 Hash</a:t>
            </a:r>
            <a:endParaRPr sz="1800">
              <a:solidFill>
                <a:srgbClr val="FFFFFF"/>
              </a:solidFill>
              <a:latin typeface="Proxima Nova Semibold"/>
              <a:ea typeface="Proxima Nova Semibold"/>
              <a:cs typeface="Proxima Nova Semibold"/>
              <a:sym typeface="Proxima Nova Semibold"/>
            </a:endParaRPr>
          </a:p>
        </p:txBody>
      </p:sp>
      <p:sp>
        <p:nvSpPr>
          <p:cNvPr id="1233" name="Google Shape;1233;p88"/>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8"/>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8"/>
          <p:cNvSpPr/>
          <p:nvPr/>
        </p:nvSpPr>
        <p:spPr>
          <a:xfrm>
            <a:off x="3897025" y="40312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RIPEMD160</a:t>
            </a:r>
            <a:endParaRPr sz="1000">
              <a:solidFill>
                <a:srgbClr val="FFFFFF"/>
              </a:solidFill>
              <a:latin typeface="Proxima Nova Semibold"/>
              <a:ea typeface="Proxima Nova Semibold"/>
              <a:cs typeface="Proxima Nova Semibold"/>
              <a:sym typeface="Proxima Nova Semibold"/>
            </a:endParaRPr>
          </a:p>
        </p:txBody>
      </p:sp>
      <p:sp>
        <p:nvSpPr>
          <p:cNvPr id="1236" name="Google Shape;1236;p88"/>
          <p:cNvSpPr/>
          <p:nvPr/>
        </p:nvSpPr>
        <p:spPr>
          <a:xfrm>
            <a:off x="3897025" y="3696938"/>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SHA-256</a:t>
            </a:r>
            <a:endParaRPr sz="1000">
              <a:solidFill>
                <a:srgbClr val="FFFFFF"/>
              </a:solidFill>
              <a:latin typeface="Proxima Nova Semibold"/>
              <a:ea typeface="Proxima Nova Semibold"/>
              <a:cs typeface="Proxima Nova Semibold"/>
              <a:sym typeface="Proxima Nova Semibold"/>
            </a:endParaRPr>
          </a:p>
        </p:txBody>
      </p:sp>
      <p:cxnSp>
        <p:nvCxnSpPr>
          <p:cNvPr id="1237" name="Google Shape;1237;p88"/>
          <p:cNvCxnSpPr>
            <a:stCxn id="1236" idx="2"/>
            <a:endCxn id="1236"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38" name="Google Shape;1238;p88"/>
          <p:cNvCxnSpPr>
            <a:stCxn id="1236" idx="2"/>
            <a:endCxn id="1236"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39" name="Google Shape;1239;p88"/>
          <p:cNvCxnSpPr>
            <a:endCxn id="1236"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240" name="Google Shape;1240;p88"/>
          <p:cNvCxnSpPr>
            <a:stCxn id="1236" idx="2"/>
            <a:endCxn id="1236"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88"/>
          <p:cNvCxnSpPr>
            <a:stCxn id="1236" idx="2"/>
            <a:endCxn id="1235"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242" name="Google Shape;1242;p88"/>
          <p:cNvSpPr/>
          <p:nvPr/>
        </p:nvSpPr>
        <p:spPr>
          <a:xfrm>
            <a:off x="60126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Bech32</a:t>
            </a:r>
            <a:endParaRPr sz="1000">
              <a:solidFill>
                <a:srgbClr val="FFFFFF"/>
              </a:solidFill>
              <a:latin typeface="Proxima Nova Semibold"/>
              <a:ea typeface="Proxima Nova Semibold"/>
              <a:cs typeface="Proxima Nova Semibold"/>
              <a:sym typeface="Proxima Nova Semibold"/>
            </a:endParaRPr>
          </a:p>
        </p:txBody>
      </p:sp>
      <p:sp>
        <p:nvSpPr>
          <p:cNvPr id="1243" name="Google Shape;1243;p88"/>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8"/>
          <p:cNvSpPr txBox="1"/>
          <p:nvPr/>
        </p:nvSpPr>
        <p:spPr>
          <a:xfrm>
            <a:off x="497500" y="557024"/>
            <a:ext cx="8167500" cy="657813"/>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CONVERSION SUMMARY</a:t>
            </a:r>
            <a:endParaRPr sz="2700" b="1" dirty="0">
              <a:solidFill>
                <a:schemeClr val="bg1"/>
              </a:solidFill>
              <a:latin typeface="Poppins"/>
              <a:ea typeface="Poppins"/>
              <a:cs typeface="Poppins"/>
              <a:sym typeface="Poppins"/>
            </a:endParaRPr>
          </a:p>
        </p:txBody>
      </p:sp>
      <p:sp>
        <p:nvSpPr>
          <p:cNvPr id="1245" name="Google Shape;1245;p88"/>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LAYERS AND LAYERS UPON MYSTERY</a:t>
            </a:r>
            <a:endParaRPr sz="1200">
              <a:solidFill>
                <a:srgbClr val="EAA536"/>
              </a:solidFill>
              <a:latin typeface="Poppins"/>
              <a:ea typeface="Poppins"/>
              <a:cs typeface="Poppins"/>
              <a:sym typeface="Poppins"/>
            </a:endParaRPr>
          </a:p>
        </p:txBody>
      </p:sp>
      <p:sp>
        <p:nvSpPr>
          <p:cNvPr id="1246" name="Google Shape;1246;p88"/>
          <p:cNvSpPr/>
          <p:nvPr/>
        </p:nvSpPr>
        <p:spPr>
          <a:xfrm rot="-1729049">
            <a:off x="5349395" y="3831735"/>
            <a:ext cx="337952" cy="853128"/>
          </a:xfrm>
          <a:prstGeom prst="upArrow">
            <a:avLst>
              <a:gd name="adj1" fmla="val 50000"/>
              <a:gd name="adj2" fmla="val 50000"/>
            </a:avLst>
          </a:prstGeom>
          <a:solidFill>
            <a:srgbClr val="FECB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51"/>
        <p:cNvGrpSpPr/>
        <p:nvPr/>
      </p:nvGrpSpPr>
      <p:grpSpPr>
        <a:xfrm>
          <a:off x="0" y="0"/>
          <a:ext cx="0" cy="0"/>
          <a:chOff x="0" y="0"/>
          <a:chExt cx="0" cy="0"/>
        </a:xfrm>
      </p:grpSpPr>
      <p:sp>
        <p:nvSpPr>
          <p:cNvPr id="1252" name="Google Shape;1252;p89"/>
          <p:cNvSpPr/>
          <p:nvPr/>
        </p:nvSpPr>
        <p:spPr>
          <a:xfrm>
            <a:off x="993869" y="987078"/>
            <a:ext cx="20316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latin typeface="Roboto"/>
                <a:ea typeface="Roboto"/>
                <a:cs typeface="Roboto"/>
                <a:sym typeface="Roboto"/>
              </a:rPr>
              <a:t>PUBLIC KEY</a:t>
            </a:r>
            <a:endParaRPr sz="1500" dirty="0">
              <a:latin typeface="Roboto"/>
              <a:ea typeface="Roboto"/>
              <a:cs typeface="Roboto"/>
              <a:sym typeface="Roboto"/>
            </a:endParaRPr>
          </a:p>
        </p:txBody>
      </p:sp>
      <p:sp>
        <p:nvSpPr>
          <p:cNvPr id="1253" name="Google Shape;1253;p89"/>
          <p:cNvSpPr/>
          <p:nvPr/>
        </p:nvSpPr>
        <p:spPr>
          <a:xfrm>
            <a:off x="649923" y="2860968"/>
            <a:ext cx="2719500" cy="436147"/>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Roboto"/>
                <a:ea typeface="Roboto"/>
                <a:cs typeface="Roboto"/>
                <a:sym typeface="Roboto"/>
              </a:rPr>
              <a:t>PUBLIC KEY HASH</a:t>
            </a:r>
            <a:endParaRPr sz="1500">
              <a:latin typeface="Roboto"/>
              <a:ea typeface="Roboto"/>
              <a:cs typeface="Roboto"/>
              <a:sym typeface="Roboto"/>
            </a:endParaRPr>
          </a:p>
        </p:txBody>
      </p:sp>
      <p:sp>
        <p:nvSpPr>
          <p:cNvPr id="1254" name="Google Shape;1254;p89"/>
          <p:cNvSpPr/>
          <p:nvPr/>
        </p:nvSpPr>
        <p:spPr>
          <a:xfrm>
            <a:off x="649923" y="4103460"/>
            <a:ext cx="2719500" cy="198471"/>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latin typeface="Roboto"/>
                <a:ea typeface="Roboto"/>
                <a:cs typeface="Roboto"/>
                <a:sym typeface="Roboto"/>
              </a:rPr>
              <a:t>BITCOIN ADDRESS</a:t>
            </a:r>
            <a:endParaRPr sz="1500" dirty="0">
              <a:latin typeface="Roboto"/>
              <a:ea typeface="Roboto"/>
              <a:cs typeface="Roboto"/>
              <a:sym typeface="Roboto"/>
            </a:endParaRPr>
          </a:p>
        </p:txBody>
      </p:sp>
      <p:sp>
        <p:nvSpPr>
          <p:cNvPr id="1255" name="Google Shape;1255;p89"/>
          <p:cNvSpPr/>
          <p:nvPr/>
        </p:nvSpPr>
        <p:spPr>
          <a:xfrm>
            <a:off x="1909576" y="1560543"/>
            <a:ext cx="200100" cy="163200"/>
          </a:xfrm>
          <a:prstGeom prst="downArrow">
            <a:avLst>
              <a:gd name="adj1" fmla="val 50000"/>
              <a:gd name="adj2" fmla="val 50000"/>
            </a:avLst>
          </a:prstGeom>
          <a:solidFill>
            <a:schemeClr val="tx1"/>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256" name="Google Shape;1256;p89"/>
          <p:cNvSpPr/>
          <p:nvPr/>
        </p:nvSpPr>
        <p:spPr>
          <a:xfrm>
            <a:off x="1524557" y="1764558"/>
            <a:ext cx="9702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Roboto"/>
                <a:ea typeface="Roboto"/>
                <a:cs typeface="Roboto"/>
                <a:sym typeface="Roboto"/>
              </a:rPr>
              <a:t>SHA256</a:t>
            </a:r>
            <a:endParaRPr sz="1500">
              <a:latin typeface="Roboto"/>
              <a:ea typeface="Roboto"/>
              <a:cs typeface="Roboto"/>
              <a:sym typeface="Roboto"/>
            </a:endParaRPr>
          </a:p>
        </p:txBody>
      </p:sp>
      <p:sp>
        <p:nvSpPr>
          <p:cNvPr id="1257" name="Google Shape;1257;p89"/>
          <p:cNvSpPr/>
          <p:nvPr/>
        </p:nvSpPr>
        <p:spPr>
          <a:xfrm>
            <a:off x="1353118" y="2312763"/>
            <a:ext cx="13131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Roboto"/>
                <a:ea typeface="Roboto"/>
                <a:cs typeface="Roboto"/>
                <a:sym typeface="Roboto"/>
              </a:rPr>
              <a:t>RIPEMD160</a:t>
            </a:r>
            <a:endParaRPr sz="1500">
              <a:latin typeface="Roboto"/>
              <a:ea typeface="Roboto"/>
              <a:cs typeface="Roboto"/>
              <a:sym typeface="Roboto"/>
            </a:endParaRPr>
          </a:p>
        </p:txBody>
      </p:sp>
      <p:sp>
        <p:nvSpPr>
          <p:cNvPr id="1258" name="Google Shape;1258;p89"/>
          <p:cNvSpPr/>
          <p:nvPr/>
        </p:nvSpPr>
        <p:spPr>
          <a:xfrm>
            <a:off x="1909576" y="2108748"/>
            <a:ext cx="200100" cy="163200"/>
          </a:xfrm>
          <a:prstGeom prst="downArrow">
            <a:avLst>
              <a:gd name="adj1" fmla="val 50000"/>
              <a:gd name="adj2" fmla="val 50000"/>
            </a:avLst>
          </a:prstGeom>
          <a:solidFill>
            <a:schemeClr val="tx1"/>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259" name="Google Shape;1259;p89"/>
          <p:cNvSpPr/>
          <p:nvPr/>
        </p:nvSpPr>
        <p:spPr>
          <a:xfrm>
            <a:off x="1909576" y="2656953"/>
            <a:ext cx="200100" cy="163200"/>
          </a:xfrm>
          <a:prstGeom prst="downArrow">
            <a:avLst>
              <a:gd name="adj1" fmla="val 50000"/>
              <a:gd name="adj2" fmla="val 50000"/>
            </a:avLst>
          </a:prstGeom>
          <a:solidFill>
            <a:schemeClr val="tx1"/>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260" name="Google Shape;1260;p89"/>
          <p:cNvSpPr/>
          <p:nvPr/>
        </p:nvSpPr>
        <p:spPr>
          <a:xfrm>
            <a:off x="1909576" y="3374669"/>
            <a:ext cx="200100" cy="163200"/>
          </a:xfrm>
          <a:prstGeom prst="downArrow">
            <a:avLst>
              <a:gd name="adj1" fmla="val 50000"/>
              <a:gd name="adj2" fmla="val 50000"/>
            </a:avLst>
          </a:prstGeom>
          <a:solidFill>
            <a:schemeClr val="tx1"/>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261" name="Google Shape;1261;p89"/>
          <p:cNvSpPr/>
          <p:nvPr/>
        </p:nvSpPr>
        <p:spPr>
          <a:xfrm>
            <a:off x="1909576" y="3911401"/>
            <a:ext cx="200100" cy="163200"/>
          </a:xfrm>
          <a:prstGeom prst="downArrow">
            <a:avLst>
              <a:gd name="adj1" fmla="val 50000"/>
              <a:gd name="adj2" fmla="val 50000"/>
            </a:avLst>
          </a:prstGeom>
          <a:solidFill>
            <a:schemeClr val="tx1"/>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262" name="Google Shape;1262;p89"/>
          <p:cNvSpPr/>
          <p:nvPr/>
        </p:nvSpPr>
        <p:spPr>
          <a:xfrm>
            <a:off x="925276" y="3590084"/>
            <a:ext cx="21687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latin typeface="Roboto"/>
                <a:ea typeface="Roboto"/>
                <a:cs typeface="Roboto"/>
                <a:sym typeface="Roboto"/>
              </a:rPr>
              <a:t>BECH32</a:t>
            </a:r>
            <a:endParaRPr sz="1500" dirty="0">
              <a:latin typeface="Roboto"/>
              <a:ea typeface="Roboto"/>
              <a:cs typeface="Roboto"/>
              <a:sym typeface="Roboto"/>
            </a:endParaRPr>
          </a:p>
        </p:txBody>
      </p:sp>
      <p:sp>
        <p:nvSpPr>
          <p:cNvPr id="1263" name="Google Shape;1263;p89"/>
          <p:cNvSpPr txBox="1"/>
          <p:nvPr/>
        </p:nvSpPr>
        <p:spPr>
          <a:xfrm>
            <a:off x="2846739" y="1447203"/>
            <a:ext cx="605400" cy="156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400">
                <a:latin typeface="Amatic SC"/>
                <a:ea typeface="Amatic SC"/>
                <a:cs typeface="Amatic SC"/>
                <a:sym typeface="Amatic SC"/>
              </a:rPr>
              <a:t>}</a:t>
            </a:r>
            <a:endParaRPr sz="9400">
              <a:latin typeface="Amatic SC"/>
              <a:ea typeface="Amatic SC"/>
              <a:cs typeface="Amatic SC"/>
              <a:sym typeface="Amatic SC"/>
            </a:endParaRPr>
          </a:p>
        </p:txBody>
      </p:sp>
      <p:sp>
        <p:nvSpPr>
          <p:cNvPr id="1264" name="Google Shape;1264;p89"/>
          <p:cNvSpPr txBox="1"/>
          <p:nvPr/>
        </p:nvSpPr>
        <p:spPr>
          <a:xfrm>
            <a:off x="3098860" y="1964028"/>
            <a:ext cx="1048500" cy="5328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“Double Hash” or HASH160</a:t>
            </a:r>
            <a:endParaRPr sz="1100">
              <a:latin typeface="Proxima Nova"/>
              <a:ea typeface="Proxima Nova"/>
              <a:cs typeface="Proxima Nova"/>
              <a:sym typeface="Proxima Nova"/>
            </a:endParaRPr>
          </a:p>
        </p:txBody>
      </p:sp>
      <p:sp>
        <p:nvSpPr>
          <p:cNvPr id="1265" name="Google Shape;1265;p89"/>
          <p:cNvSpPr txBox="1"/>
          <p:nvPr/>
        </p:nvSpPr>
        <p:spPr>
          <a:xfrm>
            <a:off x="4751450" y="1565701"/>
            <a:ext cx="3966600" cy="2345700"/>
          </a:xfrm>
          <a:prstGeom prst="rect">
            <a:avLst/>
          </a:prstGeom>
          <a:noFill/>
          <a:ln>
            <a:noFill/>
          </a:ln>
        </p:spPr>
        <p:txBody>
          <a:bodyPr spcFirstLastPara="1" wrap="square" lIns="34300" tIns="34300" rIns="34300" bIns="34300" anchor="t" anchorCtr="0">
            <a:noAutofit/>
          </a:bodyPr>
          <a:lstStyle/>
          <a:p>
            <a:pPr marL="0" lvl="0" indent="0" algn="l" rtl="0">
              <a:lnSpc>
                <a:spcPct val="115000"/>
              </a:lnSpc>
              <a:spcBef>
                <a:spcPts val="0"/>
              </a:spcBef>
              <a:spcAft>
                <a:spcPts val="0"/>
              </a:spcAft>
              <a:buNone/>
            </a:pPr>
            <a:r>
              <a:rPr lang="en" sz="1500" dirty="0">
                <a:latin typeface="Roboto Mono"/>
                <a:ea typeface="Roboto Mono"/>
                <a:cs typeface="Roboto Mono"/>
                <a:sym typeface="Roboto Mono"/>
              </a:rPr>
              <a:t>PUBKEYHASH = RIPEMD160(SHA256(K))</a:t>
            </a:r>
            <a:endParaRPr sz="1500" dirty="0">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dirty="0">
              <a:latin typeface="Proxima Nova"/>
              <a:ea typeface="Proxima Nova"/>
              <a:cs typeface="Proxima Nova"/>
              <a:sym typeface="Proxima Nova"/>
            </a:endParaRPr>
          </a:p>
          <a:p>
            <a:pPr marL="177800" lvl="0" indent="-184150" algn="l" rtl="0">
              <a:lnSpc>
                <a:spcPct val="115000"/>
              </a:lnSpc>
              <a:spcBef>
                <a:spcPts val="0"/>
              </a:spcBef>
              <a:spcAft>
                <a:spcPts val="0"/>
              </a:spcAft>
              <a:buSzPts val="1500"/>
              <a:buFont typeface="Proxima Nova"/>
              <a:buChar char="●"/>
            </a:pPr>
            <a:r>
              <a:rPr lang="en" sz="1500" dirty="0">
                <a:highlight>
                  <a:srgbClr val="FECB33"/>
                </a:highlight>
                <a:latin typeface="Proxima Nova"/>
                <a:ea typeface="Proxima Nova"/>
                <a:cs typeface="Proxima Nova"/>
                <a:sym typeface="Proxima Nova"/>
              </a:rPr>
              <a:t>SHA-256</a:t>
            </a:r>
            <a:r>
              <a:rPr lang="en" sz="1500" dirty="0">
                <a:latin typeface="Proxima Nova"/>
                <a:ea typeface="Proxima Nova"/>
                <a:cs typeface="Proxima Nova"/>
                <a:sym typeface="Proxima Nova"/>
              </a:rPr>
              <a:t> (Secure Hashing Algorithm) </a:t>
            </a:r>
            <a:endParaRPr sz="1500" dirty="0">
              <a:latin typeface="Proxima Nova"/>
              <a:ea typeface="Proxima Nova"/>
              <a:cs typeface="Proxima Nova"/>
              <a:sym typeface="Proxima Nova"/>
            </a:endParaRPr>
          </a:p>
          <a:p>
            <a:pPr marL="342900" lvl="1" indent="-184150" algn="l" rtl="0">
              <a:lnSpc>
                <a:spcPct val="115000"/>
              </a:lnSpc>
              <a:spcBef>
                <a:spcPts val="0"/>
              </a:spcBef>
              <a:spcAft>
                <a:spcPts val="0"/>
              </a:spcAft>
              <a:buSzPts val="1500"/>
              <a:buFont typeface="Proxima Nova"/>
              <a:buChar char="○"/>
            </a:pPr>
            <a:r>
              <a:rPr lang="en" sz="1500" dirty="0">
                <a:latin typeface="Proxima Nova"/>
                <a:ea typeface="Proxima Nova"/>
                <a:cs typeface="Proxima Nova"/>
                <a:sym typeface="Proxima Nova"/>
              </a:rPr>
              <a:t>Used extensively in bitcoin scripts and mining</a:t>
            </a:r>
            <a:endParaRPr sz="1500" dirty="0">
              <a:latin typeface="Proxima Nova"/>
              <a:ea typeface="Proxima Nova"/>
              <a:cs typeface="Proxima Nova"/>
              <a:sym typeface="Proxima Nova"/>
            </a:endParaRPr>
          </a:p>
          <a:p>
            <a:pPr marL="177800" lvl="0" indent="-184150" algn="l" rtl="0">
              <a:lnSpc>
                <a:spcPct val="115000"/>
              </a:lnSpc>
              <a:spcBef>
                <a:spcPts val="0"/>
              </a:spcBef>
              <a:spcAft>
                <a:spcPts val="0"/>
              </a:spcAft>
              <a:buSzPts val="1500"/>
              <a:buFont typeface="Proxima Nova"/>
              <a:buChar char="●"/>
            </a:pPr>
            <a:r>
              <a:rPr lang="en" sz="1500" dirty="0">
                <a:highlight>
                  <a:srgbClr val="FECB33"/>
                </a:highlight>
                <a:latin typeface="Proxima Nova"/>
                <a:ea typeface="Proxima Nova"/>
                <a:cs typeface="Proxima Nova"/>
                <a:sym typeface="Proxima Nova"/>
              </a:rPr>
              <a:t>RIPEMD</a:t>
            </a:r>
            <a:r>
              <a:rPr lang="en" sz="1500" dirty="0">
                <a:latin typeface="Proxima Nova"/>
                <a:ea typeface="Proxima Nova"/>
                <a:cs typeface="Proxima Nova"/>
                <a:sym typeface="Proxima Nova"/>
              </a:rPr>
              <a:t> (RACE Integrity Primitives Evaluation Message Digest) </a:t>
            </a:r>
            <a:endParaRPr sz="1500" dirty="0">
              <a:latin typeface="Proxima Nova"/>
              <a:ea typeface="Proxima Nova"/>
              <a:cs typeface="Proxima Nova"/>
              <a:sym typeface="Proxima Nova"/>
            </a:endParaRPr>
          </a:p>
          <a:p>
            <a:pPr marL="342900" lvl="1" indent="-184150" algn="l" rtl="0">
              <a:lnSpc>
                <a:spcPct val="115000"/>
              </a:lnSpc>
              <a:spcBef>
                <a:spcPts val="0"/>
              </a:spcBef>
              <a:spcAft>
                <a:spcPts val="0"/>
              </a:spcAft>
              <a:buSzPts val="1500"/>
              <a:buFont typeface="Proxima Nova"/>
              <a:buChar char="○"/>
            </a:pPr>
            <a:r>
              <a:rPr lang="en" sz="1500" dirty="0">
                <a:latin typeface="Proxima Nova"/>
                <a:ea typeface="Proxima Nova"/>
                <a:cs typeface="Proxima Nova"/>
                <a:sym typeface="Proxima Nova"/>
              </a:rPr>
              <a:t>Produces 160-bit (20-byte) number</a:t>
            </a:r>
            <a:endParaRPr sz="1500" dirty="0">
              <a:latin typeface="Proxima Nova"/>
              <a:ea typeface="Proxima Nova"/>
              <a:cs typeface="Proxima Nova"/>
              <a:sym typeface="Proxima Nova"/>
            </a:endParaRPr>
          </a:p>
        </p:txBody>
      </p:sp>
      <p:sp>
        <p:nvSpPr>
          <p:cNvPr id="1266" name="Google Shape;1266;p89"/>
          <p:cNvSpPr txBox="1"/>
          <p:nvPr/>
        </p:nvSpPr>
        <p:spPr>
          <a:xfrm>
            <a:off x="792835" y="1447203"/>
            <a:ext cx="605400" cy="156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400" dirty="0">
                <a:latin typeface="Amatic SC"/>
                <a:ea typeface="Amatic SC"/>
                <a:cs typeface="Amatic SC"/>
                <a:sym typeface="Amatic SC"/>
              </a:rPr>
              <a:t>{</a:t>
            </a:r>
            <a:endParaRPr sz="9400" dirty="0">
              <a:latin typeface="Amatic SC"/>
              <a:ea typeface="Amatic SC"/>
              <a:cs typeface="Amatic SC"/>
              <a:sym typeface="Amatic SC"/>
            </a:endParaRPr>
          </a:p>
        </p:txBody>
      </p:sp>
      <p:sp>
        <p:nvSpPr>
          <p:cNvPr id="1268" name="Google Shape;1268;p89"/>
          <p:cNvSpPr txBox="1">
            <a:spLocks noGrp="1"/>
          </p:cNvSpPr>
          <p:nvPr>
            <p:ph type="title" idx="4294967295"/>
          </p:nvPr>
        </p:nvSpPr>
        <p:spPr>
          <a:xfrm>
            <a:off x="0" y="381000"/>
            <a:ext cx="7602538" cy="573088"/>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latin typeface="Poppins"/>
                <a:ea typeface="Poppins"/>
                <a:cs typeface="Poppins"/>
                <a:sym typeface="Poppins"/>
              </a:rPr>
              <a:t>PUBLIC KEY TO BITCOIN ADDRESS</a:t>
            </a:r>
            <a:endParaRPr b="1" dirty="0">
              <a:latin typeface="Poppins"/>
              <a:ea typeface="Poppins"/>
              <a:cs typeface="Poppins"/>
              <a:sym typeface="Poppins"/>
            </a:endParaRPr>
          </a:p>
        </p:txBody>
      </p:sp>
      <p:sp>
        <p:nvSpPr>
          <p:cNvPr id="1269" name="Google Shape;1269;p89"/>
          <p:cNvSpPr txBox="1">
            <a:spLocks noGrp="1"/>
          </p:cNvSpPr>
          <p:nvPr>
            <p:ph type="title" idx="4294967295"/>
          </p:nvPr>
        </p:nvSpPr>
        <p:spPr>
          <a:xfrm>
            <a:off x="0" y="-38150"/>
            <a:ext cx="8493125" cy="3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Poppins"/>
                <a:ea typeface="Poppins"/>
                <a:cs typeface="Poppins"/>
                <a:sym typeface="Poppins"/>
              </a:rPr>
              <a:t>PUBKEY TO PUBKEY HASH</a:t>
            </a:r>
            <a:endParaRPr sz="1400" dirty="0">
              <a:latin typeface="Poppins"/>
              <a:ea typeface="Poppins"/>
              <a:cs typeface="Poppins"/>
              <a:sym typeface="Poppins"/>
            </a:endParaRP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73"/>
        <p:cNvGrpSpPr/>
        <p:nvPr/>
      </p:nvGrpSpPr>
      <p:grpSpPr>
        <a:xfrm>
          <a:off x="0" y="0"/>
          <a:ext cx="0" cy="0"/>
          <a:chOff x="0" y="0"/>
          <a:chExt cx="0" cy="0"/>
        </a:xfrm>
      </p:grpSpPr>
      <p:sp>
        <p:nvSpPr>
          <p:cNvPr id="1276" name="Google Shape;1276;p90"/>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Private Key</a:t>
            </a:r>
            <a:endParaRPr sz="1800">
              <a:solidFill>
                <a:srgbClr val="FFFFFF"/>
              </a:solidFill>
              <a:latin typeface="Proxima Nova Semibold"/>
              <a:ea typeface="Proxima Nova Semibold"/>
              <a:cs typeface="Proxima Nova Semibold"/>
              <a:sym typeface="Proxima Nova Semibold"/>
            </a:endParaRPr>
          </a:p>
        </p:txBody>
      </p:sp>
      <p:sp>
        <p:nvSpPr>
          <p:cNvPr id="1277" name="Google Shape;1277;p90"/>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a:t>
            </a:r>
            <a:endParaRPr sz="1800">
              <a:solidFill>
                <a:srgbClr val="FFFFFF"/>
              </a:solidFill>
              <a:latin typeface="Proxima Nova Semibold"/>
              <a:ea typeface="Proxima Nova Semibold"/>
              <a:cs typeface="Proxima Nova Semibold"/>
              <a:sym typeface="Proxima Nova Semibold"/>
            </a:endParaRPr>
          </a:p>
        </p:txBody>
      </p:sp>
      <p:sp>
        <p:nvSpPr>
          <p:cNvPr id="1278" name="Google Shape;1278;p90"/>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279" name="Google Shape;1279;p90"/>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0"/>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0"/>
          <p:cNvSpPr/>
          <p:nvPr/>
        </p:nvSpPr>
        <p:spPr>
          <a:xfrm>
            <a:off x="586350" y="1502538"/>
            <a:ext cx="15789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Random Number Generator</a:t>
            </a:r>
            <a:endParaRPr sz="1000">
              <a:solidFill>
                <a:srgbClr val="FFFFFF"/>
              </a:solidFill>
              <a:latin typeface="Proxima Nova Semibold"/>
              <a:ea typeface="Proxima Nova Semibold"/>
              <a:cs typeface="Proxima Nova Semibold"/>
              <a:sym typeface="Proxima Nova Semibold"/>
            </a:endParaRPr>
          </a:p>
        </p:txBody>
      </p:sp>
      <p:sp>
        <p:nvSpPr>
          <p:cNvPr id="1282" name="Google Shape;1282;p90"/>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0"/>
          <p:cNvSpPr/>
          <p:nvPr/>
        </p:nvSpPr>
        <p:spPr>
          <a:xfrm>
            <a:off x="1760550"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284" name="Google Shape;1284;p90"/>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0"/>
          <p:cNvSpPr/>
          <p:nvPr/>
        </p:nvSpPr>
        <p:spPr>
          <a:xfrm>
            <a:off x="38970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Hash Functions</a:t>
            </a:r>
            <a:endParaRPr sz="1200">
              <a:solidFill>
                <a:srgbClr val="FFFFFF"/>
              </a:solidFill>
              <a:latin typeface="Proxima Nova Semibold"/>
              <a:ea typeface="Proxima Nova Semibold"/>
              <a:cs typeface="Proxima Nova Semibold"/>
              <a:sym typeface="Proxima Nova Semibold"/>
            </a:endParaRPr>
          </a:p>
        </p:txBody>
      </p:sp>
      <p:sp>
        <p:nvSpPr>
          <p:cNvPr id="1286" name="Google Shape;1286;p90"/>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0"/>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Public Key Hash</a:t>
            </a:r>
            <a:endParaRPr sz="1800">
              <a:solidFill>
                <a:srgbClr val="FFFFFF"/>
              </a:solidFill>
              <a:latin typeface="Proxima Nova Semibold"/>
              <a:ea typeface="Proxima Nova Semibold"/>
              <a:cs typeface="Proxima Nova Semibold"/>
              <a:sym typeface="Proxima Nova Semibold"/>
            </a:endParaRPr>
          </a:p>
        </p:txBody>
      </p:sp>
      <p:sp>
        <p:nvSpPr>
          <p:cNvPr id="1288" name="Google Shape;1288;p90"/>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0"/>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p:nvPr/>
        </p:nvSpPr>
        <p:spPr>
          <a:xfrm>
            <a:off x="3897025" y="40312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RIPEMD160</a:t>
            </a:r>
            <a:endParaRPr sz="1000">
              <a:solidFill>
                <a:srgbClr val="FFFFFF"/>
              </a:solidFill>
              <a:latin typeface="Proxima Nova Semibold"/>
              <a:ea typeface="Proxima Nova Semibold"/>
              <a:cs typeface="Proxima Nova Semibold"/>
              <a:sym typeface="Proxima Nova Semibold"/>
            </a:endParaRPr>
          </a:p>
        </p:txBody>
      </p:sp>
      <p:sp>
        <p:nvSpPr>
          <p:cNvPr id="1291" name="Google Shape;1291;p90"/>
          <p:cNvSpPr/>
          <p:nvPr/>
        </p:nvSpPr>
        <p:spPr>
          <a:xfrm>
            <a:off x="3897025" y="3696938"/>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SHA-256</a:t>
            </a:r>
            <a:endParaRPr sz="1000">
              <a:solidFill>
                <a:srgbClr val="FFFFFF"/>
              </a:solidFill>
              <a:latin typeface="Proxima Nova Semibold"/>
              <a:ea typeface="Proxima Nova Semibold"/>
              <a:cs typeface="Proxima Nova Semibold"/>
              <a:sym typeface="Proxima Nova Semibold"/>
            </a:endParaRPr>
          </a:p>
        </p:txBody>
      </p:sp>
      <p:cxnSp>
        <p:nvCxnSpPr>
          <p:cNvPr id="1292" name="Google Shape;1292;p90"/>
          <p:cNvCxnSpPr>
            <a:stCxn id="1291" idx="2"/>
            <a:endCxn id="1291"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93" name="Google Shape;1293;p90"/>
          <p:cNvCxnSpPr>
            <a:stCxn id="1291" idx="2"/>
            <a:endCxn id="1291"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90"/>
          <p:cNvCxnSpPr>
            <a:endCxn id="1291"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295" name="Google Shape;1295;p90"/>
          <p:cNvCxnSpPr>
            <a:stCxn id="1291" idx="2"/>
            <a:endCxn id="1291"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296" name="Google Shape;1296;p90"/>
          <p:cNvCxnSpPr>
            <a:stCxn id="1291" idx="2"/>
            <a:endCxn id="1290"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297" name="Google Shape;1297;p90"/>
          <p:cNvSpPr/>
          <p:nvPr/>
        </p:nvSpPr>
        <p:spPr>
          <a:xfrm>
            <a:off x="6012613" y="3256850"/>
            <a:ext cx="1267800" cy="287700"/>
          </a:xfrm>
          <a:prstGeom prst="roundRect">
            <a:avLst>
              <a:gd name="adj" fmla="val 16667"/>
            </a:avLst>
          </a:prstGeom>
          <a:solidFill>
            <a:srgbClr val="00473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Bech32</a:t>
            </a:r>
            <a:endParaRPr sz="1000">
              <a:solidFill>
                <a:srgbClr val="FFFFFF"/>
              </a:solidFill>
              <a:latin typeface="Proxima Nova Semibold"/>
              <a:ea typeface="Proxima Nova Semibold"/>
              <a:cs typeface="Proxima Nova Semibold"/>
              <a:sym typeface="Proxima Nova Semibold"/>
            </a:endParaRPr>
          </a:p>
        </p:txBody>
      </p:sp>
      <p:sp>
        <p:nvSpPr>
          <p:cNvPr id="1298" name="Google Shape;1298;p90"/>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0"/>
          <p:cNvSpPr txBox="1"/>
          <p:nvPr/>
        </p:nvSpPr>
        <p:spPr>
          <a:xfrm>
            <a:off x="497500" y="557025"/>
            <a:ext cx="8167500" cy="376200"/>
          </a:xfrm>
          <a:prstGeom prst="rect">
            <a:avLst/>
          </a:prstGeom>
          <a:solidFill>
            <a:srgbClr val="004735"/>
          </a:solid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chemeClr val="bg1"/>
                </a:solidFill>
                <a:latin typeface="Poppins"/>
                <a:ea typeface="Poppins"/>
                <a:cs typeface="Poppins"/>
                <a:sym typeface="Poppins"/>
              </a:rPr>
              <a:t>CONVERSION SUMMARY</a:t>
            </a:r>
            <a:endParaRPr sz="2700" b="1" dirty="0">
              <a:solidFill>
                <a:schemeClr val="bg1"/>
              </a:solidFill>
              <a:latin typeface="Poppins"/>
              <a:ea typeface="Poppins"/>
              <a:cs typeface="Poppins"/>
              <a:sym typeface="Poppins"/>
            </a:endParaRPr>
          </a:p>
        </p:txBody>
      </p:sp>
      <p:sp>
        <p:nvSpPr>
          <p:cNvPr id="1300" name="Google Shape;1300;p90"/>
          <p:cNvSpPr txBox="1"/>
          <p:nvPr/>
        </p:nvSpPr>
        <p:spPr>
          <a:xfrm>
            <a:off x="497508" y="1804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200">
                <a:solidFill>
                  <a:srgbClr val="EAA536"/>
                </a:solidFill>
                <a:latin typeface="Poppins"/>
                <a:ea typeface="Poppins"/>
                <a:cs typeface="Poppins"/>
                <a:sym typeface="Poppins"/>
              </a:rPr>
              <a:t>LAYERS AND LAYERS UPON MYSTERY</a:t>
            </a:r>
            <a:endParaRPr sz="1200">
              <a:solidFill>
                <a:srgbClr val="EAA536"/>
              </a:solidFill>
              <a:latin typeface="Poppins"/>
              <a:ea typeface="Poppins"/>
              <a:cs typeface="Poppins"/>
              <a:sym typeface="Poppins"/>
            </a:endParaRPr>
          </a:p>
        </p:txBody>
      </p:sp>
      <p:sp>
        <p:nvSpPr>
          <p:cNvPr id="1301" name="Google Shape;1301;p90"/>
          <p:cNvSpPr/>
          <p:nvPr/>
        </p:nvSpPr>
        <p:spPr>
          <a:xfrm rot="-1729049">
            <a:off x="6985145" y="3581335"/>
            <a:ext cx="337952" cy="853128"/>
          </a:xfrm>
          <a:prstGeom prst="upArrow">
            <a:avLst>
              <a:gd name="adj1" fmla="val 50000"/>
              <a:gd name="adj2" fmla="val 50000"/>
            </a:avLst>
          </a:prstGeom>
          <a:solidFill>
            <a:srgbClr val="FECB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05"/>
        <p:cNvGrpSpPr/>
        <p:nvPr/>
      </p:nvGrpSpPr>
      <p:grpSpPr>
        <a:xfrm>
          <a:off x="0" y="0"/>
          <a:ext cx="0" cy="0"/>
          <a:chOff x="0" y="0"/>
          <a:chExt cx="0" cy="0"/>
        </a:xfrm>
      </p:grpSpPr>
      <p:sp>
        <p:nvSpPr>
          <p:cNvPr id="2" name="Szövegdoboz 1">
            <a:extLst>
              <a:ext uri="{FF2B5EF4-FFF2-40B4-BE49-F238E27FC236}">
                <a16:creationId xmlns:a16="http://schemas.microsoft.com/office/drawing/2014/main" id="{1094AB1F-23F4-E98E-D57E-A1730AF3FD78}"/>
              </a:ext>
            </a:extLst>
          </p:cNvPr>
          <p:cNvSpPr txBox="1"/>
          <p:nvPr/>
        </p:nvSpPr>
        <p:spPr>
          <a:xfrm>
            <a:off x="680720" y="1280160"/>
            <a:ext cx="7538720" cy="1446550"/>
          </a:xfrm>
          <a:prstGeom prst="rect">
            <a:avLst/>
          </a:prstGeom>
          <a:solidFill>
            <a:srgbClr val="004735"/>
          </a:solidFill>
        </p:spPr>
        <p:txBody>
          <a:bodyPr wrap="square" rtlCol="0">
            <a:spAutoFit/>
          </a:bodyPr>
          <a:lstStyle/>
          <a:p>
            <a:pPr algn="ctr"/>
            <a:r>
              <a:rPr lang="hu-HU" sz="8800" dirty="0" err="1">
                <a:solidFill>
                  <a:schemeClr val="bg1"/>
                </a:solidFill>
              </a:rPr>
              <a:t>Questions</a:t>
            </a:r>
            <a:r>
              <a:rPr lang="hu-HU" sz="8800" dirty="0">
                <a:solidFill>
                  <a:schemeClr val="bg1"/>
                </a:solidFill>
              </a:rPr>
              <a:t>?</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58"/>
        <p:cNvGrpSpPr/>
        <p:nvPr/>
      </p:nvGrpSpPr>
      <p:grpSpPr>
        <a:xfrm>
          <a:off x="0" y="0"/>
          <a:ext cx="0" cy="0"/>
          <a:chOff x="0" y="0"/>
          <a:chExt cx="0" cy="0"/>
        </a:xfrm>
      </p:grpSpPr>
      <p:sp>
        <p:nvSpPr>
          <p:cNvPr id="160" name="Google Shape;160;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HASH FUNCTION?</a:t>
            </a:r>
            <a:endParaRPr/>
          </a:p>
        </p:txBody>
      </p:sp>
      <p:sp>
        <p:nvSpPr>
          <p:cNvPr id="159" name="Google Shape;159;p25"/>
          <p:cNvSpPr txBox="1">
            <a:spLocks noGrp="1"/>
          </p:cNvSpPr>
          <p:nvPr>
            <p:ph type="title" idx="2"/>
          </p:nvPr>
        </p:nvSpPr>
        <p:spPr>
          <a:xfrm>
            <a:off x="311700" y="456875"/>
            <a:ext cx="8493000" cy="705600"/>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sp>
        <p:nvSpPr>
          <p:cNvPr id="162" name="Google Shape;162;p25"/>
          <p:cNvSpPr/>
          <p:nvPr/>
        </p:nvSpPr>
        <p:spPr>
          <a:xfrm>
            <a:off x="3427729" y="1755802"/>
            <a:ext cx="1573200" cy="9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cxnSp>
        <p:nvCxnSpPr>
          <p:cNvPr id="163" name="Google Shape;163;p25"/>
          <p:cNvCxnSpPr/>
          <p:nvPr/>
        </p:nvCxnSpPr>
        <p:spPr>
          <a:xfrm rot="10800000" flipH="1">
            <a:off x="2237169" y="2235970"/>
            <a:ext cx="1190700" cy="8700"/>
          </a:xfrm>
          <a:prstGeom prst="straightConnector1">
            <a:avLst/>
          </a:prstGeom>
          <a:noFill/>
          <a:ln w="38100" cap="flat" cmpd="sng">
            <a:solidFill>
              <a:schemeClr val="dk2"/>
            </a:solidFill>
            <a:prstDash val="solid"/>
            <a:round/>
            <a:headEnd type="none" w="med" len="med"/>
            <a:tailEnd type="triangle" w="med" len="med"/>
          </a:ln>
        </p:spPr>
      </p:cxnSp>
      <p:cxnSp>
        <p:nvCxnSpPr>
          <p:cNvPr id="164" name="Google Shape;164;p25"/>
          <p:cNvCxnSpPr/>
          <p:nvPr/>
        </p:nvCxnSpPr>
        <p:spPr>
          <a:xfrm rot="10800000" flipH="1">
            <a:off x="5001001" y="2235970"/>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165" name="Google Shape;165;p25"/>
          <p:cNvSpPr txBox="1"/>
          <p:nvPr/>
        </p:nvSpPr>
        <p:spPr>
          <a:xfrm>
            <a:off x="3427729" y="1755830"/>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a:t>
            </a:r>
            <a:endParaRPr sz="2300">
              <a:latin typeface="Roboto Mono"/>
              <a:ea typeface="Roboto Mono"/>
              <a:cs typeface="Roboto Mono"/>
              <a:sym typeface="Roboto Mono"/>
            </a:endParaRPr>
          </a:p>
        </p:txBody>
      </p:sp>
      <p:sp>
        <p:nvSpPr>
          <p:cNvPr id="166" name="Google Shape;166;p25"/>
          <p:cNvSpPr txBox="1"/>
          <p:nvPr/>
        </p:nvSpPr>
        <p:spPr>
          <a:xfrm>
            <a:off x="1154834" y="1755830"/>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x</a:t>
            </a:r>
            <a:endParaRPr sz="2300">
              <a:latin typeface="Roboto Mono"/>
              <a:ea typeface="Roboto Mono"/>
              <a:cs typeface="Roboto Mono"/>
              <a:sym typeface="Roboto Mono"/>
            </a:endParaRPr>
          </a:p>
        </p:txBody>
      </p:sp>
      <p:sp>
        <p:nvSpPr>
          <p:cNvPr id="167" name="Google Shape;167;p25"/>
          <p:cNvSpPr txBox="1"/>
          <p:nvPr/>
        </p:nvSpPr>
        <p:spPr>
          <a:xfrm>
            <a:off x="5811165" y="1755802"/>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H(x)</a:t>
            </a:r>
            <a:endParaRPr sz="2300">
              <a:latin typeface="Roboto Mono"/>
              <a:ea typeface="Roboto Mono"/>
              <a:cs typeface="Roboto Mono"/>
              <a:sym typeface="Roboto Mono"/>
            </a:endParaRPr>
          </a:p>
        </p:txBody>
      </p:sp>
      <p:cxnSp>
        <p:nvCxnSpPr>
          <p:cNvPr id="168" name="Google Shape;168;p25"/>
          <p:cNvCxnSpPr/>
          <p:nvPr/>
        </p:nvCxnSpPr>
        <p:spPr>
          <a:xfrm rot="10800000">
            <a:off x="6670138" y="2514370"/>
            <a:ext cx="714300" cy="705600"/>
          </a:xfrm>
          <a:prstGeom prst="straightConnector1">
            <a:avLst/>
          </a:prstGeom>
          <a:noFill/>
          <a:ln w="38100" cap="flat" cmpd="sng">
            <a:solidFill>
              <a:srgbClr val="FF0000"/>
            </a:solidFill>
            <a:prstDash val="solid"/>
            <a:round/>
            <a:headEnd type="none" w="med" len="med"/>
            <a:tailEnd type="triangle" w="med" len="med"/>
          </a:ln>
        </p:spPr>
      </p:cxnSp>
      <p:sp>
        <p:nvSpPr>
          <p:cNvPr id="169" name="Google Shape;169;p25"/>
          <p:cNvSpPr txBox="1"/>
          <p:nvPr/>
        </p:nvSpPr>
        <p:spPr>
          <a:xfrm>
            <a:off x="595962" y="3184088"/>
            <a:ext cx="1343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Message</a:t>
            </a:r>
            <a:endParaRPr sz="2300">
              <a:latin typeface="Proxima Nova"/>
              <a:ea typeface="Proxima Nova"/>
              <a:cs typeface="Proxima Nova"/>
              <a:sym typeface="Proxima Nova"/>
            </a:endParaRPr>
          </a:p>
        </p:txBody>
      </p:sp>
      <p:sp>
        <p:nvSpPr>
          <p:cNvPr id="170" name="Google Shape;170;p25"/>
          <p:cNvSpPr txBox="1"/>
          <p:nvPr/>
        </p:nvSpPr>
        <p:spPr>
          <a:xfrm>
            <a:off x="6823207" y="3184083"/>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output</a:t>
            </a:r>
            <a:endParaRPr sz="2300">
              <a:latin typeface="Proxima Nova"/>
              <a:ea typeface="Proxima Nova"/>
              <a:cs typeface="Proxima Nova"/>
              <a:sym typeface="Proxima Nova"/>
            </a:endParaRPr>
          </a:p>
        </p:txBody>
      </p:sp>
      <p:cxnSp>
        <p:nvCxnSpPr>
          <p:cNvPr id="171" name="Google Shape;171;p25"/>
          <p:cNvCxnSpPr/>
          <p:nvPr/>
        </p:nvCxnSpPr>
        <p:spPr>
          <a:xfrm rot="10800000" flipH="1">
            <a:off x="1282386" y="2493033"/>
            <a:ext cx="612300" cy="748200"/>
          </a:xfrm>
          <a:prstGeom prst="straightConnector1">
            <a:avLst/>
          </a:prstGeom>
          <a:noFill/>
          <a:ln w="38100" cap="flat" cmpd="sng">
            <a:solidFill>
              <a:srgbClr val="FF0000"/>
            </a:solidFill>
            <a:prstDash val="solid"/>
            <a:round/>
            <a:headEnd type="none" w="med" len="med"/>
            <a:tailEnd type="triangle" w="med" len="med"/>
          </a:ln>
        </p:spPr>
      </p:cxnSp>
      <p:sp>
        <p:nvSpPr>
          <p:cNvPr id="172" name="Google Shape;172;p25"/>
          <p:cNvSpPr txBox="1"/>
          <p:nvPr/>
        </p:nvSpPr>
        <p:spPr>
          <a:xfrm>
            <a:off x="3593597" y="2679127"/>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hash</a:t>
            </a:r>
            <a:endParaRPr sz="2300">
              <a:latin typeface="Proxima Nova"/>
              <a:ea typeface="Proxima Nova"/>
              <a:cs typeface="Proxima Nova"/>
              <a:sym typeface="Proxima Nova"/>
            </a:endParaRPr>
          </a:p>
          <a:p>
            <a:pPr marL="0" lvl="0" indent="0" algn="ctr" rtl="0">
              <a:spcBef>
                <a:spcPts val="0"/>
              </a:spcBef>
              <a:spcAft>
                <a:spcPts val="0"/>
              </a:spcAft>
              <a:buNone/>
            </a:pPr>
            <a:r>
              <a:rPr lang="en" sz="2300">
                <a:latin typeface="Proxima Nova"/>
                <a:ea typeface="Proxima Nova"/>
                <a:cs typeface="Proxima Nova"/>
                <a:sym typeface="Proxima Nova"/>
              </a:rPr>
              <a:t>function</a:t>
            </a:r>
            <a:endParaRPr sz="2300">
              <a:latin typeface="Proxima Nova"/>
              <a:ea typeface="Proxima Nova"/>
              <a:cs typeface="Proxima Nova"/>
              <a:sym typeface="Proxima Nova"/>
            </a:endParaRPr>
          </a:p>
        </p:txBody>
      </p:sp>
      <p:sp>
        <p:nvSpPr>
          <p:cNvPr id="173" name="Google Shape;173;p25"/>
          <p:cNvSpPr txBox="1"/>
          <p:nvPr/>
        </p:nvSpPr>
        <p:spPr>
          <a:xfrm>
            <a:off x="6072950" y="3629900"/>
            <a:ext cx="26907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(Digest, tag, hash)</a:t>
            </a:r>
            <a:endParaRPr sz="2300">
              <a:latin typeface="Proxima Nova"/>
              <a:ea typeface="Proxima Nova"/>
              <a:cs typeface="Proxima Nova"/>
              <a:sym typeface="Proxima Nova"/>
            </a:endParaRP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4735"/>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18A23B-4C6B-4063-9B3F-02F74DDEE412}"/>
              </a:ext>
            </a:extLst>
          </p:cNvPr>
          <p:cNvSpPr>
            <a:spLocks noGrp="1"/>
          </p:cNvSpPr>
          <p:nvPr>
            <p:ph type="title"/>
          </p:nvPr>
        </p:nvSpPr>
        <p:spPr>
          <a:xfrm>
            <a:off x="629738" y="2088493"/>
            <a:ext cx="7886700" cy="994172"/>
          </a:xfrm>
        </p:spPr>
        <p:txBody>
          <a:bodyPr/>
          <a:lstStyle/>
          <a:p>
            <a:pPr algn="ct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Thank</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for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your</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hu-HU" dirty="0" err="1">
                <a:solidFill>
                  <a:schemeClr val="bg1"/>
                </a:solidFill>
                <a:latin typeface="Verdana" panose="020B0604030504040204" pitchFamily="34" charset="0"/>
                <a:ea typeface="Verdana" panose="020B0604030504040204" pitchFamily="34" charset="0"/>
                <a:cs typeface="Verdana" panose="020B0604030504040204" pitchFamily="34" charset="0"/>
              </a:rPr>
              <a:t>attention</a:t>
            </a:r>
            <a:r>
              <a:rPr lang="hu-HU"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4226049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HASH FUNCTION?</a:t>
            </a:r>
            <a:endParaRPr/>
          </a:p>
        </p:txBody>
      </p:sp>
      <p:sp>
        <p:nvSpPr>
          <p:cNvPr id="178" name="Google Shape;178;p26"/>
          <p:cNvSpPr txBox="1">
            <a:spLocks noGrp="1"/>
          </p:cNvSpPr>
          <p:nvPr>
            <p:ph type="title" idx="2"/>
          </p:nvPr>
        </p:nvSpPr>
        <p:spPr>
          <a:xfrm>
            <a:off x="311700" y="456874"/>
            <a:ext cx="8493000" cy="708899"/>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cxnSp>
        <p:nvCxnSpPr>
          <p:cNvPr id="181" name="Google Shape;181;p26"/>
          <p:cNvCxnSpPr/>
          <p:nvPr/>
        </p:nvCxnSpPr>
        <p:spPr>
          <a:xfrm rot="10800000" flipH="1">
            <a:off x="3575776" y="2629583"/>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182" name="Google Shape;182;p26"/>
          <p:cNvSpPr/>
          <p:nvPr/>
        </p:nvSpPr>
        <p:spPr>
          <a:xfrm>
            <a:off x="1442750" y="1852413"/>
            <a:ext cx="1870344" cy="1438668"/>
          </a:xfrm>
          <a:prstGeom prst="clou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any size</a:t>
            </a:r>
            <a:endParaRPr b="1">
              <a:latin typeface="Proxima Nova"/>
              <a:ea typeface="Proxima Nova"/>
              <a:cs typeface="Proxima Nova"/>
              <a:sym typeface="Proxima Nova"/>
            </a:endParaRPr>
          </a:p>
        </p:txBody>
      </p:sp>
      <p:sp>
        <p:nvSpPr>
          <p:cNvPr id="183" name="Google Shape;183;p26"/>
          <p:cNvSpPr/>
          <p:nvPr/>
        </p:nvSpPr>
        <p:spPr>
          <a:xfrm>
            <a:off x="5029150" y="2371438"/>
            <a:ext cx="2672100" cy="52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256 bits</a:t>
            </a:r>
            <a:endParaRPr b="1">
              <a:latin typeface="Proxima Nova"/>
              <a:ea typeface="Proxima Nova"/>
              <a:cs typeface="Proxima Nova"/>
              <a:sym typeface="Proxima Nova"/>
            </a:endParaRPr>
          </a:p>
        </p:txBody>
      </p:sp>
      <p:sp>
        <p:nvSpPr>
          <p:cNvPr id="184" name="Google Shape;184;p26"/>
          <p:cNvSpPr txBox="1"/>
          <p:nvPr/>
        </p:nvSpPr>
        <p:spPr>
          <a:xfrm>
            <a:off x="3522301" y="1979611"/>
            <a:ext cx="1150800" cy="7089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a:t>
            </a:r>
            <a:endParaRPr sz="2300">
              <a:latin typeface="Roboto Mono"/>
              <a:ea typeface="Roboto Mono"/>
              <a:cs typeface="Roboto Mono"/>
              <a:sym typeface="Roboto Mono"/>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8"/>
        <p:cNvGrpSpPr/>
        <p:nvPr/>
      </p:nvGrpSpPr>
      <p:grpSpPr>
        <a:xfrm>
          <a:off x="0" y="0"/>
          <a:ext cx="0" cy="0"/>
          <a:chOff x="0" y="0"/>
          <a:chExt cx="0" cy="0"/>
        </a:xfrm>
      </p:grpSpPr>
      <p:sp>
        <p:nvSpPr>
          <p:cNvPr id="190" name="Google Shape;19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#CRYPTOGRAPHY</a:t>
            </a:r>
            <a:endParaRPr/>
          </a:p>
        </p:txBody>
      </p:sp>
      <p:sp>
        <p:nvSpPr>
          <p:cNvPr id="189" name="Google Shape;189;p27"/>
          <p:cNvSpPr txBox="1">
            <a:spLocks noGrp="1"/>
          </p:cNvSpPr>
          <p:nvPr>
            <p:ph type="title" idx="2"/>
          </p:nvPr>
        </p:nvSpPr>
        <p:spPr>
          <a:xfrm>
            <a:off x="311700" y="456874"/>
            <a:ext cx="8493000" cy="670885"/>
          </a:xfrm>
          <a:prstGeom prst="rect">
            <a:avLst/>
          </a:prstGeom>
          <a:solidFill>
            <a:srgbClr val="004735"/>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CRYPTOGRAPHIC HASH FUNCTIONS</a:t>
            </a:r>
            <a:endParaRPr b="1" dirty="0">
              <a:solidFill>
                <a:schemeClr val="bg1"/>
              </a:solidFill>
            </a:endParaRPr>
          </a:p>
        </p:txBody>
      </p:sp>
      <p:pic>
        <p:nvPicPr>
          <p:cNvPr id="191" name="Google Shape;191;p27"/>
          <p:cNvPicPr preferRelativeResize="0"/>
          <p:nvPr/>
        </p:nvPicPr>
        <p:blipFill>
          <a:blip r:embed="rId5">
            <a:alphaModFix/>
          </a:blip>
          <a:stretch>
            <a:fillRect/>
          </a:stretch>
        </p:blipFill>
        <p:spPr>
          <a:xfrm>
            <a:off x="4175580" y="1200914"/>
            <a:ext cx="4779169" cy="3189684"/>
          </a:xfrm>
          <a:prstGeom prst="rect">
            <a:avLst/>
          </a:prstGeom>
          <a:noFill/>
          <a:ln>
            <a:noFill/>
          </a:ln>
        </p:spPr>
      </p:pic>
      <p:sp>
        <p:nvSpPr>
          <p:cNvPr id="192" name="Google Shape;192;p27"/>
          <p:cNvSpPr txBox="1"/>
          <p:nvPr/>
        </p:nvSpPr>
        <p:spPr>
          <a:xfrm>
            <a:off x="422429" y="1200913"/>
            <a:ext cx="3916500" cy="30264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1"/>
              </a:buClr>
              <a:buFont typeface="Lato"/>
              <a:buNone/>
            </a:pPr>
            <a:r>
              <a:rPr lang="en" sz="1800" b="1" u="sng" dirty="0">
                <a:latin typeface="Proxima Nova"/>
                <a:ea typeface="Proxima Nova"/>
                <a:cs typeface="Proxima Nova"/>
                <a:sym typeface="Proxima Nova"/>
              </a:rPr>
              <a:t>Cryptographic hash function:</a:t>
            </a:r>
            <a:endParaRPr sz="1800" dirty="0">
              <a:latin typeface="Proxima Nova"/>
              <a:ea typeface="Proxima Nova"/>
              <a:cs typeface="Proxima Nova"/>
              <a:sym typeface="Proxima Nova"/>
            </a:endParaRPr>
          </a:p>
          <a:p>
            <a:pPr marL="0" lvl="0" indent="0" algn="l" rtl="0">
              <a:lnSpc>
                <a:spcPct val="125000"/>
              </a:lnSpc>
              <a:spcBef>
                <a:spcPts val="0"/>
              </a:spcBef>
              <a:spcAft>
                <a:spcPts val="0"/>
              </a:spcAft>
              <a:buClr>
                <a:schemeClr val="dk1"/>
              </a:buClr>
              <a:buFont typeface="Lato"/>
              <a:buNone/>
            </a:pPr>
            <a:r>
              <a:rPr lang="en" sz="1800" dirty="0">
                <a:latin typeface="Proxima Nova"/>
                <a:ea typeface="Proxima Nova"/>
                <a:cs typeface="Proxima Nova"/>
                <a:sym typeface="Proxima Nova"/>
              </a:rPr>
              <a:t>A hash function with three special properties:</a:t>
            </a:r>
            <a:endParaRPr sz="1800" dirty="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dirty="0">
                <a:latin typeface="Proxima Nova"/>
                <a:ea typeface="Proxima Nova"/>
                <a:cs typeface="Proxima Nova"/>
                <a:sym typeface="Proxima Nova"/>
              </a:rPr>
              <a:t>Computationally Efficient</a:t>
            </a:r>
            <a:endParaRPr sz="1800" dirty="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dirty="0">
                <a:solidFill>
                  <a:schemeClr val="dk1"/>
                </a:solidFill>
                <a:latin typeface="Proxima Nova"/>
                <a:ea typeface="Proxima Nova"/>
                <a:cs typeface="Proxima Nova"/>
                <a:sym typeface="Proxima Nova"/>
              </a:rPr>
              <a:t>Collision resistance</a:t>
            </a:r>
            <a:endParaRPr sz="1800" dirty="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dirty="0">
                <a:solidFill>
                  <a:schemeClr val="dk1"/>
                </a:solidFill>
                <a:latin typeface="Proxima Nova"/>
                <a:ea typeface="Proxima Nova"/>
                <a:cs typeface="Proxima Nova"/>
                <a:sym typeface="Proxima Nova"/>
              </a:rPr>
              <a:t>Hide information</a:t>
            </a:r>
            <a:endParaRPr sz="1800" dirty="0">
              <a:latin typeface="Proxima Nova"/>
              <a:ea typeface="Proxima Nova"/>
              <a:cs typeface="Proxima Nova"/>
              <a:sym typeface="Proxima Nova"/>
            </a:endParaRPr>
          </a:p>
          <a:p>
            <a:pPr marL="0" lvl="0" indent="0" algn="l" rtl="0">
              <a:lnSpc>
                <a:spcPct val="125000"/>
              </a:lnSpc>
              <a:spcBef>
                <a:spcPts val="0"/>
              </a:spcBef>
              <a:spcAft>
                <a:spcPts val="0"/>
              </a:spcAft>
              <a:buNone/>
            </a:pPr>
            <a:endParaRPr sz="1800" dirty="0">
              <a:latin typeface="Proxima Nova"/>
              <a:ea typeface="Proxima Nova"/>
              <a:cs typeface="Proxima Nova"/>
              <a:sym typeface="Proxima Nova"/>
            </a:endParaRPr>
          </a:p>
          <a:p>
            <a:pPr marL="0" lvl="0" indent="0" algn="l" rtl="0">
              <a:lnSpc>
                <a:spcPct val="125000"/>
              </a:lnSpc>
              <a:spcBef>
                <a:spcPts val="0"/>
              </a:spcBef>
              <a:spcAft>
                <a:spcPts val="0"/>
              </a:spcAft>
              <a:buNone/>
            </a:pPr>
            <a:r>
              <a:rPr lang="en" sz="1800" dirty="0">
                <a:latin typeface="Proxima Nova"/>
                <a:ea typeface="Proxima Nova"/>
                <a:cs typeface="Proxima Nova"/>
                <a:sym typeface="Proxima Nova"/>
              </a:rPr>
              <a:t>The equivalent of </a:t>
            </a:r>
            <a:r>
              <a:rPr lang="en" sz="1800" b="1" dirty="0">
                <a:latin typeface="Proxima Nova"/>
                <a:ea typeface="Proxima Nova"/>
                <a:cs typeface="Proxima Nova"/>
                <a:sym typeface="Proxima Nova"/>
              </a:rPr>
              <a:t>mathematical fingerprints/identifiers</a:t>
            </a:r>
            <a:endParaRPr sz="1800" dirty="0">
              <a:latin typeface="Proxima Nova"/>
              <a:ea typeface="Proxima Nova"/>
              <a:cs typeface="Proxima Nova"/>
              <a:sym typeface="Proxima Nova"/>
            </a:endParaRPr>
          </a:p>
        </p:txBody>
      </p:sp>
      <p:sp>
        <p:nvSpPr>
          <p:cNvPr id="193" name="Google Shape;193;p27"/>
          <p:cNvSpPr txBox="1"/>
          <p:nvPr/>
        </p:nvSpPr>
        <p:spPr>
          <a:xfrm>
            <a:off x="5862605" y="4018500"/>
            <a:ext cx="19245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dirty="0"/>
              <a:t>Image source: </a:t>
            </a:r>
            <a:r>
              <a:rPr lang="en" sz="700" u="sng" dirty="0">
                <a:solidFill>
                  <a:schemeClr val="hlink"/>
                </a:solidFill>
                <a:hlinkClick r:id="rId6"/>
              </a:rPr>
              <a:t>http://chimera.labs.oreilly.com/books/1234000001802/ch08.html#_proof_of_work_algorithm</a:t>
            </a:r>
            <a:r>
              <a:rPr lang="en" sz="700" dirty="0"/>
              <a:t> </a:t>
            </a:r>
            <a:endParaRPr sz="700" dirty="0"/>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D6B5276EDBD40D42B760E5145AA7FD24" ma:contentTypeVersion="12" ma:contentTypeDescription="Új dokumentum létrehozása." ma:contentTypeScope="" ma:versionID="c9310215e85ec4ef0d44442b112bae64">
  <xsd:schema xmlns:xsd="http://www.w3.org/2001/XMLSchema" xmlns:xs="http://www.w3.org/2001/XMLSchema" xmlns:p="http://schemas.microsoft.com/office/2006/metadata/properties" xmlns:ns2="8bc2c8b8-43ba-41fd-9214-08ef7c633438" xmlns:ns3="e4b9e37e-ef53-464d-a0f3-b5b3a5e53c68" targetNamespace="http://schemas.microsoft.com/office/2006/metadata/properties" ma:root="true" ma:fieldsID="61a40545b5ddf14e7e774eabd81f5386" ns2:_="" ns3:_="">
    <xsd:import namespace="8bc2c8b8-43ba-41fd-9214-08ef7c633438"/>
    <xsd:import namespace="e4b9e37e-ef53-464d-a0f3-b5b3a5e53c6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c2c8b8-43ba-41fd-9214-08ef7c6334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b9e37e-ef53-464d-a0f3-b5b3a5e53c68" elementFormDefault="qualified">
    <xsd:import namespace="http://schemas.microsoft.com/office/2006/documentManagement/types"/>
    <xsd:import namespace="http://schemas.microsoft.com/office/infopath/2007/PartnerControls"/>
    <xsd:element name="SharedWithUsers" ma:index="15"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Megosztva részletekkel"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92953D-03EE-4EAC-9068-F091F81E54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c2c8b8-43ba-41fd-9214-08ef7c633438"/>
    <ds:schemaRef ds:uri="e4b9e37e-ef53-464d-a0f3-b5b3a5e53c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2CFF7-CA1C-47AA-A3FC-C322065AA4FB}">
  <ds:schemaRefs>
    <ds:schemaRef ds:uri="http://schemas.microsoft.com/sharepoint/v3/contenttype/forms"/>
  </ds:schemaRefs>
</ds:datastoreItem>
</file>

<file path=customXml/itemProps3.xml><?xml version="1.0" encoding="utf-8"?>
<ds:datastoreItem xmlns:ds="http://schemas.openxmlformats.org/officeDocument/2006/customXml" ds:itemID="{9D770ABF-D8B4-4FE1-8CE5-EC3DBD43E23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963</TotalTime>
  <Words>4769</Words>
  <Application>Microsoft Office PowerPoint</Application>
  <PresentationFormat>Diavetítés a képernyőre (16:9 oldalarány)</PresentationFormat>
  <Paragraphs>765</Paragraphs>
  <Slides>70</Slides>
  <Notes>67</Notes>
  <HiddenSlides>1</HiddenSlides>
  <MMClips>0</MMClips>
  <ScaleCrop>false</ScaleCrop>
  <HeadingPairs>
    <vt:vector size="6" baseType="variant">
      <vt:variant>
        <vt:lpstr>Használt betűtípusok</vt:lpstr>
      </vt:variant>
      <vt:variant>
        <vt:i4>16</vt:i4>
      </vt:variant>
      <vt:variant>
        <vt:lpstr>Téma</vt:lpstr>
      </vt:variant>
      <vt:variant>
        <vt:i4>1</vt:i4>
      </vt:variant>
      <vt:variant>
        <vt:lpstr>Diacímek</vt:lpstr>
      </vt:variant>
      <vt:variant>
        <vt:i4>70</vt:i4>
      </vt:variant>
    </vt:vector>
  </HeadingPairs>
  <TitlesOfParts>
    <vt:vector size="87" baseType="lpstr">
      <vt:lpstr>Nunito Sans</vt:lpstr>
      <vt:lpstr>Proxima Nova Semibold</vt:lpstr>
      <vt:lpstr>Montserrat</vt:lpstr>
      <vt:lpstr>Poppins</vt:lpstr>
      <vt:lpstr>Roboto Mono</vt:lpstr>
      <vt:lpstr>Tahoma</vt:lpstr>
      <vt:lpstr>Calibri</vt:lpstr>
      <vt:lpstr>Roboto</vt:lpstr>
      <vt:lpstr>Verdana</vt:lpstr>
      <vt:lpstr>Roboto Mono Light</vt:lpstr>
      <vt:lpstr>Arial</vt:lpstr>
      <vt:lpstr>Proxima Nova</vt:lpstr>
      <vt:lpstr>Times New Roman</vt:lpstr>
      <vt:lpstr>Calibri Light</vt:lpstr>
      <vt:lpstr>Lato</vt:lpstr>
      <vt:lpstr>Amatic SC</vt:lpstr>
      <vt:lpstr>Office-téma</vt:lpstr>
      <vt:lpstr>Blockchain course BITCOIN PROTOCOL - A TECHNICAL OVERVIEW  </vt:lpstr>
      <vt:lpstr>Table of Contents</vt:lpstr>
      <vt:lpstr>CRYPTOGRAPHIC HASH FUNCTIONS</vt:lpstr>
      <vt:lpstr>INTEGRATION OF INFORMATION</vt:lpstr>
      <vt:lpstr>INTEGRATION OF INFORMATION</vt:lpstr>
      <vt:lpstr>WHAT IS A HASH FUNCTION?</vt:lpstr>
      <vt:lpstr>WHAT IS A HASH FUNCTION?</vt:lpstr>
      <vt:lpstr>WHAT IS A HASH FUNCTION?</vt:lpstr>
      <vt:lpstr>#CRYPTOGRAPHY</vt:lpstr>
      <vt:lpstr>COMPUTATIONALLY EFFICIENT</vt:lpstr>
      <vt:lpstr>COLLISION RESISTANCE</vt:lpstr>
      <vt:lpstr>HIDE INFORMATION</vt:lpstr>
      <vt:lpstr>AVALANCHE EFFECT</vt:lpstr>
      <vt:lpstr>SHA-256^2</vt:lpstr>
      <vt:lpstr>A TAMPER EVIDENT DATABASE</vt:lpstr>
      <vt:lpstr>DISSECTING THE BLOCKCHAIN</vt:lpstr>
      <vt:lpstr>BLOCK HEADER</vt:lpstr>
      <vt:lpstr>MERKLE ROOT</vt:lpstr>
      <vt:lpstr>A TAMPER-EVIDENT DATABASE</vt:lpstr>
      <vt:lpstr>A TAMPER-EVIDENT DATABASE</vt:lpstr>
      <vt:lpstr>A TAMPER-EVIDENT DATABASE</vt:lpstr>
      <vt:lpstr>PREVIOUS BLOCK HASH</vt:lpstr>
      <vt:lpstr>A TAMPER-EVIDENT DATABASE</vt:lpstr>
      <vt:lpstr>A TAMPER-EVIDENT DATABASE</vt:lpstr>
      <vt:lpstr>NONCE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A TAMPER-EVIDENT DATABASE</vt:lpstr>
      <vt:lpstr>SIGNS, ECDSA, AND ADDRESSES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PRIVATE  KEY GENERATION</vt:lpstr>
      <vt:lpstr>PowerPoint-bemutató</vt:lpstr>
      <vt:lpstr>PUBLIC KEY GENERATION</vt:lpstr>
      <vt:lpstr>PUBLIC KEY GENERATION</vt:lpstr>
      <vt:lpstr>PUBLIC KEY GENERATION</vt:lpstr>
      <vt:lpstr>PowerPoint-bemutató</vt:lpstr>
      <vt:lpstr>PUBLIC KEY TO BITCOIN ADDRESS</vt:lpstr>
      <vt:lpstr>PowerPoint-bemutató</vt:lpstr>
      <vt:lpstr>PowerPoint-bemutató</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PROTOCOL &amp; CONSENSUS</dc:title>
  <dc:creator>Huszti Andrea</dc:creator>
  <cp:lastModifiedBy>Oláh Norbert</cp:lastModifiedBy>
  <cp:revision>64</cp:revision>
  <dcterms:modified xsi:type="dcterms:W3CDTF">2024-02-26T12:28:17Z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0x010100D6B5276EDBD40D42B760E5145AA7FD24</vt:lpwstr>
  </property>
</Properties>
</file>